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1pPr>
    <a:lvl2pPr marL="915132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2pPr>
    <a:lvl3pPr marL="1830261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3pPr>
    <a:lvl4pPr marL="2745392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4pPr>
    <a:lvl5pPr marL="3660524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5pPr>
    <a:lvl6pPr marL="4575655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6pPr>
    <a:lvl7pPr marL="5490785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7pPr>
    <a:lvl8pPr marL="6405916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8pPr>
    <a:lvl9pPr marL="7321048" algn="l" defTabSz="915132" rtl="0" eaLnBrk="1" latinLnBrk="0" hangingPunct="1">
      <a:defRPr sz="36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814" y="54"/>
      </p:cViewPr>
      <p:guideLst>
        <p:guide orient="horz" pos="13481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08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07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03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84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244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54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596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38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67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017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56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2C9CF274-F362-4FEC-A05F-EA15647FB3C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" y="955"/>
            <a:ext cx="30265857" cy="428018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BFC2-418C-4B91-A039-45F78CCD2EFA}" type="datetimeFigureOut">
              <a:rPr lang="zh-TW" altLang="en-US" smtClean="0"/>
              <a:t>2021/1/14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7438-BB4B-4529-A94B-DA4AFE15A7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00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CD918ADF-4D79-4BD6-9607-55A8863D4EAF}"/>
              </a:ext>
            </a:extLst>
          </p:cNvPr>
          <p:cNvSpPr txBox="1"/>
          <p:nvPr/>
        </p:nvSpPr>
        <p:spPr>
          <a:xfrm>
            <a:off x="1190263" y="5208894"/>
            <a:ext cx="11094334" cy="1078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4348187-1ACE-467F-AC41-2BBC75DD8FDE}"/>
              </a:ext>
            </a:extLst>
          </p:cNvPr>
          <p:cNvSpPr txBox="1"/>
          <p:nvPr/>
        </p:nvSpPr>
        <p:spPr>
          <a:xfrm>
            <a:off x="20792793" y="5208894"/>
            <a:ext cx="8292159" cy="1078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參賽者：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9C4FCA0-9884-422A-AFD5-A730D7743BCA}"/>
              </a:ext>
            </a:extLst>
          </p:cNvPr>
          <p:cNvSpPr txBox="1"/>
          <p:nvPr/>
        </p:nvSpPr>
        <p:spPr>
          <a:xfrm>
            <a:off x="1190262" y="7625408"/>
            <a:ext cx="27894688" cy="8783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1"/>
              </a:spcBef>
            </a:pPr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海報內容製作說明與建議：</a:t>
            </a:r>
            <a:endParaRPr lang="en-US" altLang="zh-TW" sz="640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1201"/>
              </a:spcBef>
            </a:pPr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「微課程教材競賽」為</a:t>
            </a:r>
            <a:r>
              <a:rPr lang="zh-TW" altLang="en-US" sz="6405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教師的創意創新教材競賽</a:t>
            </a:r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，參賽海報建議可依以下內容進行製作，亦可自由發揮並不局限於所建議內容：</a:t>
            </a:r>
            <a:endParaRPr lang="en-US" altLang="zh-TW" sz="640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1201"/>
              </a:spcBef>
            </a:pPr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微課程情境主題及教材內容，亦可加入以参賽教材所實施之課程教學現況及師生互動，或其他教學活動作為競賽佐證資料，供現場評審及觀摩教師参考</a:t>
            </a:r>
            <a:r>
              <a:rPr lang="zh-TW" altLang="en-US" sz="6405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（例如：可自行拍攝影片並製作</a:t>
            </a:r>
            <a:r>
              <a:rPr lang="en-US" altLang="zh-TW" sz="6405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YouTube </a:t>
            </a:r>
            <a:r>
              <a:rPr lang="zh-TW" altLang="en-US" sz="6405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連結的</a:t>
            </a:r>
            <a:r>
              <a:rPr lang="en-US" altLang="zh-TW" sz="6405" dirty="0" err="1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QRcode</a:t>
            </a:r>
            <a:r>
              <a:rPr lang="zh-TW" altLang="en-US" sz="6405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，放置於此参賽海報中）</a:t>
            </a:r>
            <a:r>
              <a:rPr lang="zh-TW" altLang="en-US" sz="64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640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1201"/>
              </a:spcBef>
            </a:pPr>
            <a:endParaRPr lang="en-US" altLang="zh-TW" sz="6405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1201"/>
              </a:spcBef>
            </a:pPr>
            <a:r>
              <a:rPr lang="zh-TW" altLang="en-US" sz="7642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請務必於</a:t>
            </a:r>
            <a:r>
              <a:rPr lang="en-US" altLang="zh-TW" sz="7642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2021/01/21(</a:t>
            </a:r>
            <a:r>
              <a:rPr lang="zh-TW" altLang="en-US" sz="7642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</a:t>
            </a:r>
            <a:r>
              <a:rPr lang="en-US" altLang="zh-TW" sz="7642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7642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AM 9:00 </a:t>
            </a:r>
            <a:r>
              <a:rPr lang="zh-TW" altLang="en-US" sz="7642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前上傳海報檔案</a:t>
            </a:r>
            <a:endParaRPr lang="zh-TW" altLang="en-US" sz="7204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86571D9-31D4-43CA-AF63-F5616015D302}"/>
              </a:ext>
            </a:extLst>
          </p:cNvPr>
          <p:cNvSpPr txBox="1"/>
          <p:nvPr/>
        </p:nvSpPr>
        <p:spPr>
          <a:xfrm>
            <a:off x="1190263" y="3431184"/>
            <a:ext cx="11094334" cy="132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5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微課程教材名稱：</a:t>
            </a:r>
          </a:p>
        </p:txBody>
      </p:sp>
    </p:spTree>
    <p:extLst>
      <p:ext uri="{BB962C8B-B14F-4D97-AF65-F5344CB8AC3E}">
        <p14:creationId xmlns:p14="http://schemas.microsoft.com/office/powerpoint/2010/main" val="42072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127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hi</cp:lastModifiedBy>
  <cp:revision>20</cp:revision>
  <dcterms:created xsi:type="dcterms:W3CDTF">2020-09-11T09:15:44Z</dcterms:created>
  <dcterms:modified xsi:type="dcterms:W3CDTF">2021-01-14T05:51:59Z</dcterms:modified>
</cp:coreProperties>
</file>