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28" d="100"/>
          <a:sy n="28" d="100"/>
        </p:scale>
        <p:origin x="2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  <a:prstGeom prst="rect">
            <a:avLst/>
          </a:prstGeo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4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42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41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0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  <a:prstGeom prst="rect">
            <a:avLst/>
          </a:prstGeom>
        </p:spPr>
        <p:txBody>
          <a:bodyPr anchor="b"/>
          <a:lstStyle>
            <a:lvl1pPr>
              <a:defRPr sz="99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13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10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57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94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31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  <a:prstGeom prst="rect">
            <a:avLst/>
          </a:prstGeo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16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  <a:prstGeom prst="rect">
            <a:avLst/>
          </a:prstGeo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88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BFC2-418C-4B91-A039-45F78CCD2EFA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C9F15B59-26F5-4642-B75A-B9DBE962978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5120693" cy="2138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56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D918ADF-4D79-4BD6-9607-55A8863D4EAF}"/>
              </a:ext>
            </a:extLst>
          </p:cNvPr>
          <p:cNvSpPr txBox="1"/>
          <p:nvPr/>
        </p:nvSpPr>
        <p:spPr>
          <a:xfrm>
            <a:off x="590550" y="2600597"/>
            <a:ext cx="55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4348187-1ACE-467F-AC41-2BBC75DD8FDE}"/>
              </a:ext>
            </a:extLst>
          </p:cNvPr>
          <p:cNvSpPr txBox="1"/>
          <p:nvPr/>
        </p:nvSpPr>
        <p:spPr>
          <a:xfrm>
            <a:off x="10385424" y="2600597"/>
            <a:ext cx="4143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參賽者：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9C4FCA0-9884-422A-AFD5-A730D7743BCA}"/>
              </a:ext>
            </a:extLst>
          </p:cNvPr>
          <p:cNvSpPr txBox="1"/>
          <p:nvPr/>
        </p:nvSpPr>
        <p:spPr>
          <a:xfrm>
            <a:off x="313509" y="3906883"/>
            <a:ext cx="14805841" cy="798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海報內容製作說明與建議：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「微課程教材競賽」為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教師的創意創新教材競賽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，參賽海報建議可依以下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內容進行製作，亦可自由發揮並不局限於所建議內容：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微課程情境主題及教材內容，亦可加入以参賽教材所實施之課程教學現況及師生互動，或其他教學活動作為競賽佐證資料，供現場評審及觀摩教師参考。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（例如：可自行拍攝影片並製作</a:t>
            </a:r>
            <a:r>
              <a:rPr lang="en-US" altLang="zh-TW" sz="32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YouTube </a:t>
            </a:r>
            <a:r>
              <a:rPr lang="zh-TW" altLang="en-US" sz="32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連結的</a:t>
            </a:r>
            <a:r>
              <a:rPr lang="en-US" altLang="zh-TW" sz="3200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32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，放置於此参賽海報中）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請務必於</a:t>
            </a: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40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日星期三以前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上傳海報</a:t>
            </a: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檔及</a:t>
            </a:r>
            <a:r>
              <a:rPr lang="en-US" altLang="zh-TW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endParaRPr lang="en-US" altLang="zh-TW" sz="4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br>
              <a:rPr lang="en-US" altLang="zh-TW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*請勿自行更改標題字體及背景顏色，若格式不符，大會將依老師繳交檔案調整，不另行通知。</a:t>
            </a:r>
            <a:br>
              <a:rPr lang="en-US" altLang="zh-TW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86571D9-31D4-43CA-AF63-F5616015D302}"/>
              </a:ext>
            </a:extLst>
          </p:cNvPr>
          <p:cNvSpPr txBox="1"/>
          <p:nvPr/>
        </p:nvSpPr>
        <p:spPr>
          <a:xfrm>
            <a:off x="590550" y="1712322"/>
            <a:ext cx="5543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微課程教材名稱：</a:t>
            </a:r>
          </a:p>
        </p:txBody>
      </p:sp>
    </p:spTree>
    <p:extLst>
      <p:ext uri="{BB962C8B-B14F-4D97-AF65-F5344CB8AC3E}">
        <p14:creationId xmlns:p14="http://schemas.microsoft.com/office/powerpoint/2010/main" val="42072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163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B0558 李怡君</cp:lastModifiedBy>
  <cp:revision>19</cp:revision>
  <dcterms:created xsi:type="dcterms:W3CDTF">2020-09-11T09:15:44Z</dcterms:created>
  <dcterms:modified xsi:type="dcterms:W3CDTF">2021-09-08T07:00:30Z</dcterms:modified>
</cp:coreProperties>
</file>