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34" autoAdjust="0"/>
  </p:normalViewPr>
  <p:slideViewPr>
    <p:cSldViewPr>
      <p:cViewPr varScale="1">
        <p:scale>
          <a:sx n="70" d="100"/>
          <a:sy n="70" d="100"/>
        </p:scale>
        <p:origin x="9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16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69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08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0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66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097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34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95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165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78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08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EAD13-0566-4C6C-97E7-55F17F24B09F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2022/3/22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A0BB7-265A-403C-9275-D587AB510ED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64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smtClean="0"/>
              <a:t>微課程</a:t>
            </a:r>
            <a:r>
              <a:rPr lang="zh-TW" altLang="en-US" smtClean="0"/>
              <a:t>教學目標及流程簡介</a:t>
            </a:r>
            <a:endParaRPr lang="zh-TW" altLang="zh-TW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83568" y="1528088"/>
            <a:ext cx="2448272" cy="4709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mtClean="0"/>
              <a:t>教材</a:t>
            </a:r>
            <a:r>
              <a:rPr lang="zh-TW" altLang="en-US" smtClean="0"/>
              <a:t>設計</a:t>
            </a:r>
            <a:r>
              <a:rPr lang="zh-TW" altLang="zh-TW" smtClean="0"/>
              <a:t>應涵蓋以下四個面向：</a:t>
            </a:r>
          </a:p>
          <a:p>
            <a:r>
              <a:rPr lang="zh-TW" altLang="zh-TW" smtClean="0"/>
              <a:t>「創意發想」教學教法創新</a:t>
            </a:r>
            <a:r>
              <a:rPr lang="en-US" altLang="zh-TW" smtClean="0"/>
              <a:t>(</a:t>
            </a:r>
            <a:r>
              <a:rPr lang="zh-TW" altLang="zh-TW" smtClean="0"/>
              <a:t>含教材設計與教學引導設計</a:t>
            </a:r>
            <a:r>
              <a:rPr lang="en-US" altLang="zh-TW" smtClean="0"/>
              <a:t>)</a:t>
            </a:r>
            <a:endParaRPr lang="zh-TW" altLang="zh-TW" smtClean="0"/>
          </a:p>
          <a:p>
            <a:r>
              <a:rPr lang="zh-TW" altLang="zh-TW" smtClean="0"/>
              <a:t>「情境分析」教學教法創新</a:t>
            </a:r>
            <a:r>
              <a:rPr lang="en-US" altLang="zh-TW" smtClean="0"/>
              <a:t>(</a:t>
            </a:r>
            <a:r>
              <a:rPr lang="zh-TW" altLang="zh-TW" smtClean="0"/>
              <a:t>含教材設計與教學引導設計</a:t>
            </a:r>
            <a:r>
              <a:rPr lang="en-US" altLang="zh-TW" smtClean="0"/>
              <a:t>)</a:t>
            </a:r>
            <a:endParaRPr lang="zh-TW" altLang="zh-TW" smtClean="0"/>
          </a:p>
          <a:p>
            <a:r>
              <a:rPr lang="zh-TW" altLang="zh-TW" smtClean="0"/>
              <a:t>「運算思維」教學教法創新</a:t>
            </a:r>
            <a:r>
              <a:rPr lang="en-US" altLang="zh-TW" smtClean="0"/>
              <a:t>(</a:t>
            </a:r>
            <a:r>
              <a:rPr lang="zh-TW" altLang="zh-TW" smtClean="0"/>
              <a:t>含教材設計與教學引導設計</a:t>
            </a:r>
            <a:r>
              <a:rPr lang="en-US" altLang="zh-TW" smtClean="0"/>
              <a:t>)</a:t>
            </a:r>
            <a:endParaRPr lang="zh-TW" altLang="zh-TW" smtClean="0"/>
          </a:p>
          <a:p>
            <a:r>
              <a:rPr lang="zh-TW" altLang="zh-TW" smtClean="0"/>
              <a:t>「自主編程」教學教法創新</a:t>
            </a:r>
            <a:r>
              <a:rPr lang="en-US" altLang="zh-TW" smtClean="0"/>
              <a:t>(</a:t>
            </a:r>
            <a:r>
              <a:rPr lang="zh-TW" altLang="zh-TW" smtClean="0"/>
              <a:t>含教學引導設計</a:t>
            </a:r>
            <a:r>
              <a:rPr lang="en-US" altLang="zh-TW" smtClean="0"/>
              <a:t>)</a:t>
            </a:r>
            <a:endParaRPr lang="zh-TW" altLang="zh-TW" smtClean="0"/>
          </a:p>
          <a:p>
            <a:endParaRPr lang="en-US" altLang="zh-TW" sz="2200" smtClean="0"/>
          </a:p>
          <a:p>
            <a:endParaRPr lang="zh-TW" altLang="en-US" sz="2200" smtClean="0"/>
          </a:p>
          <a:p>
            <a:endParaRPr lang="en-US" altLang="zh-TW" sz="2200" smtClean="0"/>
          </a:p>
          <a:p>
            <a:endParaRPr lang="en-US" altLang="zh-TW" sz="22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3491F98-1617-BA4A-A607-D0481BB5E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334" y="1048883"/>
            <a:ext cx="4954082" cy="540445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95936" y="2708920"/>
            <a:ext cx="1656184" cy="1368152"/>
          </a:xfrm>
          <a:prstGeom prst="rect">
            <a:avLst/>
          </a:prstGeom>
          <a:noFill/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68144" y="2708920"/>
            <a:ext cx="1656184" cy="1368152"/>
          </a:xfrm>
          <a:prstGeom prst="rect">
            <a:avLst/>
          </a:prstGeom>
          <a:noFill/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57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5000</TotalTime>
  <Words>79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269</cp:revision>
  <cp:lastPrinted>2019-09-26T17:20:02Z</cp:lastPrinted>
  <dcterms:created xsi:type="dcterms:W3CDTF">2019-09-08T02:03:55Z</dcterms:created>
  <dcterms:modified xsi:type="dcterms:W3CDTF">2022-03-22T01:50:33Z</dcterms:modified>
</cp:coreProperties>
</file>