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5406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30812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6218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61623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7029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92435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7841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23247" algn="l" defTabSz="91540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7" autoAdjust="0"/>
    <p:restoredTop sz="94660"/>
  </p:normalViewPr>
  <p:slideViewPr>
    <p:cSldViewPr snapToGrid="0">
      <p:cViewPr varScale="1">
        <p:scale>
          <a:sx n="16" d="100"/>
          <a:sy n="16" d="100"/>
        </p:scale>
        <p:origin x="2165" y="72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AE142-AFDB-4895-9172-B1CB1CBD6005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C8D1A-CD4A-4F8F-A874-B4647FF5EF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872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5406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30812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6218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61623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7029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92435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7841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23247" algn="l" defTabSz="183081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" y="1207"/>
            <a:ext cx="30279683" cy="4280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46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751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1" y="11395787"/>
            <a:ext cx="26116478" cy="27161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42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157"/>
            <a:ext cx="6529120" cy="36278247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157"/>
            <a:ext cx="19208860" cy="3627824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41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751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751" y="11395787"/>
            <a:ext cx="26116478" cy="27161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0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81" y="10672416"/>
            <a:ext cx="26116478" cy="17807153"/>
          </a:xfrm>
          <a:prstGeom prst="rect">
            <a:avLst/>
          </a:prstGeom>
        </p:spPr>
        <p:txBody>
          <a:bodyPr anchor="b"/>
          <a:lstStyle>
            <a:lvl1pPr>
              <a:defRPr sz="199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81" y="28648032"/>
            <a:ext cx="26116478" cy="93643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00">
                <a:solidFill>
                  <a:schemeClr val="tx1"/>
                </a:solidFill>
              </a:defRPr>
            </a:lvl1pPr>
            <a:lvl2pPr marL="151362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724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454087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449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811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174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536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0898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713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751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5787"/>
            <a:ext cx="12868990" cy="27161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7" y="11395787"/>
            <a:ext cx="12868990" cy="27161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10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4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6" y="10494039"/>
            <a:ext cx="12809847" cy="514296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00" b="1"/>
            </a:lvl1pPr>
            <a:lvl2pPr marL="1513623" indent="0">
              <a:buNone/>
              <a:defRPr sz="6600" b="1"/>
            </a:lvl2pPr>
            <a:lvl3pPr marL="3027246" indent="0">
              <a:buNone/>
              <a:defRPr sz="6000" b="1"/>
            </a:lvl3pPr>
            <a:lvl4pPr marL="4540871" indent="0">
              <a:buNone/>
              <a:defRPr sz="5300" b="1"/>
            </a:lvl4pPr>
            <a:lvl5pPr marL="6054495" indent="0">
              <a:buNone/>
              <a:defRPr sz="5300" b="1"/>
            </a:lvl5pPr>
            <a:lvl6pPr marL="7568118" indent="0">
              <a:buNone/>
              <a:defRPr sz="5300" b="1"/>
            </a:lvl6pPr>
            <a:lvl7pPr marL="9081741" indent="0">
              <a:buNone/>
              <a:defRPr sz="5300" b="1"/>
            </a:lvl7pPr>
            <a:lvl8pPr marL="10595364" indent="0">
              <a:buNone/>
              <a:defRPr sz="5300" b="1"/>
            </a:lvl8pPr>
            <a:lvl9pPr marL="12108989" indent="0">
              <a:buNone/>
              <a:defRPr sz="53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6" y="15637003"/>
            <a:ext cx="12809847" cy="22999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41" y="10494039"/>
            <a:ext cx="12872933" cy="514296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00" b="1"/>
            </a:lvl1pPr>
            <a:lvl2pPr marL="1513623" indent="0">
              <a:buNone/>
              <a:defRPr sz="6600" b="1"/>
            </a:lvl2pPr>
            <a:lvl3pPr marL="3027246" indent="0">
              <a:buNone/>
              <a:defRPr sz="6000" b="1"/>
            </a:lvl3pPr>
            <a:lvl4pPr marL="4540871" indent="0">
              <a:buNone/>
              <a:defRPr sz="5300" b="1"/>
            </a:lvl4pPr>
            <a:lvl5pPr marL="6054495" indent="0">
              <a:buNone/>
              <a:defRPr sz="5300" b="1"/>
            </a:lvl5pPr>
            <a:lvl6pPr marL="7568118" indent="0">
              <a:buNone/>
              <a:defRPr sz="5300" b="1"/>
            </a:lvl6pPr>
            <a:lvl7pPr marL="9081741" indent="0">
              <a:buNone/>
              <a:defRPr sz="5300" b="1"/>
            </a:lvl7pPr>
            <a:lvl8pPr marL="10595364" indent="0">
              <a:buNone/>
              <a:defRPr sz="5300" b="1"/>
            </a:lvl8pPr>
            <a:lvl9pPr marL="12108989" indent="0">
              <a:buNone/>
              <a:defRPr sz="53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41" y="15637003"/>
            <a:ext cx="12872933" cy="22999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657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751" y="2279168"/>
            <a:ext cx="26116478" cy="8274336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94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231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3" y="2853903"/>
            <a:ext cx="9766080" cy="9988657"/>
          </a:xfrm>
          <a:prstGeom prst="rect">
            <a:avLst/>
          </a:prstGeom>
        </p:spPr>
        <p:txBody>
          <a:bodyPr anchor="b"/>
          <a:lstStyle>
            <a:lvl1pPr>
              <a:defRPr sz="10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4" y="6163643"/>
            <a:ext cx="15329237" cy="30421800"/>
          </a:xfrm>
          <a:prstGeom prst="rect">
            <a:avLst/>
          </a:prstGeom>
        </p:spPr>
        <p:txBody>
          <a:bodyPr/>
          <a:lstStyle>
            <a:lvl1pPr>
              <a:defRPr sz="10600"/>
            </a:lvl1pPr>
            <a:lvl2pPr>
              <a:defRPr sz="93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3" y="12842560"/>
            <a:ext cx="9766080" cy="23792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00"/>
            </a:lvl1pPr>
            <a:lvl2pPr marL="1513623" indent="0">
              <a:buNone/>
              <a:defRPr sz="4600"/>
            </a:lvl2pPr>
            <a:lvl3pPr marL="3027246" indent="0">
              <a:buNone/>
              <a:defRPr sz="4000"/>
            </a:lvl3pPr>
            <a:lvl4pPr marL="4540871" indent="0">
              <a:buNone/>
              <a:defRPr sz="3300"/>
            </a:lvl4pPr>
            <a:lvl5pPr marL="6054495" indent="0">
              <a:buNone/>
              <a:defRPr sz="3300"/>
            </a:lvl5pPr>
            <a:lvl6pPr marL="7568118" indent="0">
              <a:buNone/>
              <a:defRPr sz="3300"/>
            </a:lvl6pPr>
            <a:lvl7pPr marL="9081741" indent="0">
              <a:buNone/>
              <a:defRPr sz="3300"/>
            </a:lvl7pPr>
            <a:lvl8pPr marL="10595364" indent="0">
              <a:buNone/>
              <a:defRPr sz="3300"/>
            </a:lvl8pPr>
            <a:lvl9pPr marL="12108989" indent="0">
              <a:buNone/>
              <a:defRPr sz="33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16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3" y="2853903"/>
            <a:ext cx="9766080" cy="9988657"/>
          </a:xfrm>
          <a:prstGeom prst="rect">
            <a:avLst/>
          </a:prstGeom>
        </p:spPr>
        <p:txBody>
          <a:bodyPr anchor="b"/>
          <a:lstStyle>
            <a:lvl1pPr>
              <a:defRPr sz="10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4" y="6163643"/>
            <a:ext cx="15329237" cy="304218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600"/>
            </a:lvl1pPr>
            <a:lvl2pPr marL="1513623" indent="0">
              <a:buNone/>
              <a:defRPr sz="9300"/>
            </a:lvl2pPr>
            <a:lvl3pPr marL="3027246" indent="0">
              <a:buNone/>
              <a:defRPr sz="7900"/>
            </a:lvl3pPr>
            <a:lvl4pPr marL="4540871" indent="0">
              <a:buNone/>
              <a:defRPr sz="6600"/>
            </a:lvl4pPr>
            <a:lvl5pPr marL="6054495" indent="0">
              <a:buNone/>
              <a:defRPr sz="6600"/>
            </a:lvl5pPr>
            <a:lvl6pPr marL="7568118" indent="0">
              <a:buNone/>
              <a:defRPr sz="6600"/>
            </a:lvl6pPr>
            <a:lvl7pPr marL="9081741" indent="0">
              <a:buNone/>
              <a:defRPr sz="6600"/>
            </a:lvl7pPr>
            <a:lvl8pPr marL="10595364" indent="0">
              <a:buNone/>
              <a:defRPr sz="6600"/>
            </a:lvl8pPr>
            <a:lvl9pPr marL="12108989" indent="0">
              <a:buNone/>
              <a:defRPr sz="6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3" y="12842560"/>
            <a:ext cx="9766080" cy="23792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00"/>
            </a:lvl1pPr>
            <a:lvl2pPr marL="1513623" indent="0">
              <a:buNone/>
              <a:defRPr sz="4600"/>
            </a:lvl2pPr>
            <a:lvl3pPr marL="3027246" indent="0">
              <a:buNone/>
              <a:defRPr sz="4000"/>
            </a:lvl3pPr>
            <a:lvl4pPr marL="4540871" indent="0">
              <a:buNone/>
              <a:defRPr sz="3300"/>
            </a:lvl4pPr>
            <a:lvl5pPr marL="6054495" indent="0">
              <a:buNone/>
              <a:defRPr sz="3300"/>
            </a:lvl5pPr>
            <a:lvl6pPr marL="7568118" indent="0">
              <a:buNone/>
              <a:defRPr sz="3300"/>
            </a:lvl6pPr>
            <a:lvl7pPr marL="9081741" indent="0">
              <a:buNone/>
              <a:defRPr sz="3300"/>
            </a:lvl7pPr>
            <a:lvl8pPr marL="10595364" indent="0">
              <a:buNone/>
              <a:defRPr sz="3300"/>
            </a:lvl8pPr>
            <a:lvl9pPr marL="12108989" indent="0">
              <a:buNone/>
              <a:defRPr sz="33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88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7170"/>
            <a:ext cx="6812995" cy="2279158"/>
          </a:xfrm>
          <a:prstGeom prst="rect">
            <a:avLst/>
          </a:prstGeom>
        </p:spPr>
        <p:txBody>
          <a:bodyPr vert="horz" lIns="183081" tIns="91541" rIns="183081" bIns="91541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BFC2-418C-4B91-A039-45F78CCD2EFA}" type="datetimeFigureOut">
              <a:rPr lang="zh-TW" altLang="en-US" smtClean="0"/>
              <a:t>2024/5/24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4" y="39677170"/>
            <a:ext cx="10219492" cy="2279158"/>
          </a:xfrm>
          <a:prstGeom prst="rect">
            <a:avLst/>
          </a:prstGeom>
        </p:spPr>
        <p:txBody>
          <a:bodyPr vert="horz" lIns="183081" tIns="91541" rIns="183081" bIns="91541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2" y="39677170"/>
            <a:ext cx="6812995" cy="2279158"/>
          </a:xfrm>
          <a:prstGeom prst="rect">
            <a:avLst/>
          </a:prstGeom>
        </p:spPr>
        <p:txBody>
          <a:bodyPr vert="horz" lIns="183081" tIns="91541" rIns="183081" bIns="91541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356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246" rtl="0" eaLnBrk="1" latinLnBrk="0" hangingPunct="1">
        <a:lnSpc>
          <a:spcPct val="90000"/>
        </a:lnSpc>
        <a:spcBef>
          <a:spcPct val="0"/>
        </a:spcBef>
        <a:buNone/>
        <a:defRPr sz="1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12" indent="-756812" algn="l" defTabSz="302724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270435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3784060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7683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811306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8324929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838553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1352178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865801" indent="-756812" algn="l" defTabSz="302724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13623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27246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40871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054495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568118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081741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595364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108989" algn="l" defTabSz="3027246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CD918ADF-4D79-4BD6-9607-55A8863D4EAF}"/>
              </a:ext>
            </a:extLst>
          </p:cNvPr>
          <p:cNvSpPr txBox="1"/>
          <p:nvPr/>
        </p:nvSpPr>
        <p:spPr>
          <a:xfrm>
            <a:off x="1182712" y="5951668"/>
            <a:ext cx="11102234" cy="1170679"/>
          </a:xfrm>
          <a:prstGeom prst="rect">
            <a:avLst/>
          </a:prstGeom>
          <a:noFill/>
        </p:spPr>
        <p:txBody>
          <a:bodyPr wrap="square" lIns="183081" tIns="91541" rIns="183081" bIns="91541" rtlCol="0">
            <a:spAutoFit/>
          </a:bodyPr>
          <a:lstStyle/>
          <a:p>
            <a:r>
              <a:rPr lang="zh-TW" altLang="en-US" sz="6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4348187-1ACE-467F-AC41-2BBC75DD8FDE}"/>
              </a:ext>
            </a:extLst>
          </p:cNvPr>
          <p:cNvSpPr txBox="1"/>
          <p:nvPr/>
        </p:nvSpPr>
        <p:spPr>
          <a:xfrm>
            <a:off x="20799200" y="5951668"/>
            <a:ext cx="8298063" cy="1170679"/>
          </a:xfrm>
          <a:prstGeom prst="rect">
            <a:avLst/>
          </a:prstGeom>
          <a:noFill/>
        </p:spPr>
        <p:txBody>
          <a:bodyPr wrap="square" lIns="183081" tIns="91541" rIns="183081" bIns="91541" rtlCol="0">
            <a:spAutoFit/>
          </a:bodyPr>
          <a:lstStyle/>
          <a:p>
            <a:r>
              <a:rPr lang="zh-TW" altLang="en-US" sz="6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參賽者：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9C4FCA0-9884-422A-AFD5-A730D7743BCA}"/>
              </a:ext>
            </a:extLst>
          </p:cNvPr>
          <p:cNvSpPr txBox="1"/>
          <p:nvPr/>
        </p:nvSpPr>
        <p:spPr>
          <a:xfrm>
            <a:off x="627875" y="7821307"/>
            <a:ext cx="29091449" cy="1478886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83081" tIns="91541" rIns="183081" bIns="91541" rtlCol="0">
            <a:spAutoFit/>
          </a:bodyPr>
          <a:lstStyle/>
          <a:p>
            <a:pPr>
              <a:lnSpc>
                <a:spcPct val="150000"/>
              </a:lnSpc>
              <a:spcBef>
                <a:spcPts val="1201"/>
              </a:spcBef>
            </a:pPr>
            <a:r>
              <a:rPr lang="zh-TW" altLang="en-US" sz="6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說明與建議：</a:t>
            </a:r>
            <a:endParaRPr lang="en-US" altLang="zh-TW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ts val="1201"/>
              </a:spcBef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「微課程教材教法競賽」為</a:t>
            </a:r>
            <a:r>
              <a:rPr lang="zh-TW" altLang="en-US" sz="5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教師的</a:t>
            </a:r>
            <a:r>
              <a:rPr lang="zh-TW" altLang="en-US" sz="5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創意創新</a:t>
            </a:r>
            <a:r>
              <a:rPr lang="zh-TW" altLang="en-US" sz="5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教材教法競賽</a:t>
            </a: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，海報內容可依以下建議製作，亦可自由發揮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indent="-1143000">
              <a:lnSpc>
                <a:spcPct val="150000"/>
              </a:lnSpc>
              <a:spcBef>
                <a:spcPts val="1201"/>
              </a:spcBef>
              <a:buAutoNum type="arabicPeriod"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微課程情境主題及教材內容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indent="-1143000">
              <a:lnSpc>
                <a:spcPct val="150000"/>
              </a:lnSpc>
              <a:spcBef>
                <a:spcPts val="1201"/>
              </a:spcBef>
              <a:buAutoNum type="arabicPeriod"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以參賽教材所實施之課程教學現況及師生互動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indent="-1143000">
              <a:lnSpc>
                <a:spcPct val="150000"/>
              </a:lnSpc>
              <a:spcBef>
                <a:spcPts val="1201"/>
              </a:spcBef>
              <a:buAutoNum type="arabicPeriod"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其他教學活動作為競賽佐證資料，供現場評審及觀摩教師參考。</a:t>
            </a:r>
            <a:r>
              <a:rPr lang="en-US" altLang="zh-TW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54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（例如：可自行拍攝影片並製作</a:t>
            </a:r>
            <a:r>
              <a:rPr lang="en-US" altLang="zh-TW" sz="54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YouTube </a:t>
            </a:r>
            <a:r>
              <a:rPr lang="zh-TW" altLang="en-US" sz="54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連結的</a:t>
            </a:r>
            <a:r>
              <a:rPr lang="en-US" altLang="zh-TW" sz="5400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QRcode</a:t>
            </a:r>
            <a:r>
              <a:rPr lang="zh-TW" altLang="en-US" sz="54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，放置於此參賽海報中）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1"/>
              </a:spcBef>
            </a:pPr>
            <a:endParaRPr lang="en-US" altLang="zh-TW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1"/>
              </a:spcBef>
            </a:pPr>
            <a:r>
              <a:rPr lang="en-US" altLang="zh-TW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請務必於</a:t>
            </a:r>
            <a:r>
              <a:rPr lang="en-US" altLang="zh-TW" sz="60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2024</a:t>
            </a:r>
            <a:r>
              <a:rPr lang="zh-TW" altLang="en-US" sz="60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60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</a:t>
            </a:r>
            <a:r>
              <a:rPr lang="zh-TW" altLang="en-US" sz="60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60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60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600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)12:00</a:t>
            </a:r>
            <a:r>
              <a:rPr lang="zh-TW" altLang="en-US" sz="600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上傳海報</a:t>
            </a:r>
            <a:r>
              <a:rPr lang="en-US" altLang="zh-TW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PPT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sz="6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PDF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en-US" altLang="zh-TW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請勿自行更改標題字體及背景顏色，若格式不符，主辦單位將依老師繳交檔案調整，不另行通知。</a:t>
            </a:r>
            <a:r>
              <a:rPr lang="en-US" altLang="zh-TW" sz="6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6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6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86571D9-31D4-43CA-AF63-F5616015D302}"/>
              </a:ext>
            </a:extLst>
          </p:cNvPr>
          <p:cNvSpPr txBox="1"/>
          <p:nvPr/>
        </p:nvSpPr>
        <p:spPr>
          <a:xfrm>
            <a:off x="1182712" y="4173402"/>
            <a:ext cx="11102234" cy="1417138"/>
          </a:xfrm>
          <a:prstGeom prst="rect">
            <a:avLst/>
          </a:prstGeom>
          <a:noFill/>
        </p:spPr>
        <p:txBody>
          <a:bodyPr wrap="square" lIns="183081" tIns="91541" rIns="183081" bIns="91541" rtlCol="0">
            <a:spAutoFit/>
          </a:bodyPr>
          <a:lstStyle/>
          <a:p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微課程教材名稱：</a:t>
            </a:r>
          </a:p>
        </p:txBody>
      </p:sp>
    </p:spTree>
    <p:extLst>
      <p:ext uri="{BB962C8B-B14F-4D97-AF65-F5344CB8AC3E}">
        <p14:creationId xmlns:p14="http://schemas.microsoft.com/office/powerpoint/2010/main" val="4207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1721</TotalTime>
  <Words>75</Words>
  <Application>Microsoft Office PowerPoint</Application>
  <PresentationFormat>自訂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35</cp:revision>
  <dcterms:created xsi:type="dcterms:W3CDTF">2020-09-11T09:15:44Z</dcterms:created>
  <dcterms:modified xsi:type="dcterms:W3CDTF">2024-05-24T01:27:01Z</dcterms:modified>
</cp:coreProperties>
</file>