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56" r:id="rId2"/>
  </p:sldIdLst>
  <p:sldSz cx="30279975" cy="42808525"/>
  <p:notesSz cx="6858000" cy="9144000"/>
  <p:defaultTextStyle>
    <a:defPPr>
      <a:defRPr lang="en-US"/>
    </a:defPPr>
    <a:lvl1pPr marL="0" algn="l" defTabSz="915406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1pPr>
    <a:lvl2pPr marL="915406" algn="l" defTabSz="915406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2pPr>
    <a:lvl3pPr marL="1830812" algn="l" defTabSz="915406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3pPr>
    <a:lvl4pPr marL="2746218" algn="l" defTabSz="915406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4pPr>
    <a:lvl5pPr marL="3661623" algn="l" defTabSz="915406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5pPr>
    <a:lvl6pPr marL="4577029" algn="l" defTabSz="915406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6pPr>
    <a:lvl7pPr marL="5492435" algn="l" defTabSz="915406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7pPr>
    <a:lvl8pPr marL="6407841" algn="l" defTabSz="915406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8pPr>
    <a:lvl9pPr marL="7323247" algn="l" defTabSz="915406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483">
          <p15:clr>
            <a:srgbClr val="A4A3A4"/>
          </p15:clr>
        </p15:guide>
        <p15:guide id="2" pos="953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77" autoAdjust="0"/>
    <p:restoredTop sz="94660"/>
  </p:normalViewPr>
  <p:slideViewPr>
    <p:cSldViewPr snapToGrid="0">
      <p:cViewPr varScale="1">
        <p:scale>
          <a:sx n="16" d="100"/>
          <a:sy n="16" d="100"/>
        </p:scale>
        <p:origin x="2165" y="72"/>
      </p:cViewPr>
      <p:guideLst>
        <p:guide orient="horz" pos="13483"/>
        <p:guide pos="9537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7" d="100"/>
          <a:sy n="87" d="100"/>
        </p:scale>
        <p:origin x="2988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DAE142-AFDB-4895-9172-B1CB1CBD6005}" type="datetimeFigureOut">
              <a:rPr lang="zh-TW" altLang="en-US" smtClean="0"/>
              <a:t>2024/5/24</a:t>
            </a:fld>
            <a:endParaRPr lang="zh-TW" altLang="en-US"/>
          </a:p>
        </p:txBody>
      </p:sp>
      <p:sp>
        <p:nvSpPr>
          <p:cNvPr id="4" name="投影片影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2338388" y="1143000"/>
            <a:ext cx="2181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9C8D1A-CD4A-4F8F-A874-B4647FF5EFC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518727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830812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915406" algn="l" defTabSz="1830812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830812" algn="l" defTabSz="1830812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2746218" algn="l" defTabSz="1830812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3661623" algn="l" defTabSz="1830812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4577029" algn="l" defTabSz="1830812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5492435" algn="l" defTabSz="1830812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6407841" algn="l" defTabSz="1830812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7323247" algn="l" defTabSz="1830812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圖片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0" y="1207"/>
            <a:ext cx="30279683" cy="428073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88461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1751" y="2279168"/>
            <a:ext cx="26116478" cy="8274336"/>
          </a:xfrm>
          <a:prstGeom prst="rect">
            <a:avLst/>
          </a:prstGeo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81751" y="11395787"/>
            <a:ext cx="26116478" cy="27161617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BBFC2-418C-4B91-A039-45F78CCD2EFA}" type="datetimeFigureOut">
              <a:rPr lang="zh-TW" altLang="en-US" smtClean="0"/>
              <a:t>2024/5/24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E7438-BB4B-4529-A94B-DA4AFE15A7D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684237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669109" y="2279157"/>
            <a:ext cx="6529120" cy="36278247"/>
          </a:xfrm>
          <a:prstGeom prst="rect">
            <a:avLst/>
          </a:prstGeo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81750" y="2279157"/>
            <a:ext cx="19208860" cy="36278247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BBFC2-418C-4B91-A039-45F78CCD2EFA}" type="datetimeFigureOut">
              <a:rPr lang="zh-TW" altLang="en-US" smtClean="0"/>
              <a:t>2024/5/24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E7438-BB4B-4529-A94B-DA4AFE15A7D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324106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1751" y="2279168"/>
            <a:ext cx="26116478" cy="8274336"/>
          </a:xfrm>
          <a:prstGeom prst="rect">
            <a:avLst/>
          </a:prstGeo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81751" y="11395787"/>
            <a:ext cx="26116478" cy="2716161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BBFC2-418C-4B91-A039-45F78CCD2EFA}" type="datetimeFigureOut">
              <a:rPr lang="zh-TW" altLang="en-US" smtClean="0"/>
              <a:t>2024/5/24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E7438-BB4B-4529-A94B-DA4AFE15A7D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53069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5981" y="10672416"/>
            <a:ext cx="26116478" cy="17807153"/>
          </a:xfrm>
          <a:prstGeom prst="rect">
            <a:avLst/>
          </a:prstGeom>
        </p:spPr>
        <p:txBody>
          <a:bodyPr anchor="b"/>
          <a:lstStyle>
            <a:lvl1pPr>
              <a:defRPr sz="199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65981" y="28648032"/>
            <a:ext cx="26116478" cy="936436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7900">
                <a:solidFill>
                  <a:schemeClr val="tx1"/>
                </a:solidFill>
              </a:defRPr>
            </a:lvl1pPr>
            <a:lvl2pPr marL="1513623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2pPr>
            <a:lvl3pPr marL="3027246" indent="0">
              <a:buNone/>
              <a:defRPr sz="6000">
                <a:solidFill>
                  <a:schemeClr val="tx1">
                    <a:tint val="75000"/>
                  </a:schemeClr>
                </a:solidFill>
              </a:defRPr>
            </a:lvl3pPr>
            <a:lvl4pPr marL="4540871" indent="0">
              <a:buNone/>
              <a:defRPr sz="5300">
                <a:solidFill>
                  <a:schemeClr val="tx1">
                    <a:tint val="75000"/>
                  </a:schemeClr>
                </a:solidFill>
              </a:defRPr>
            </a:lvl4pPr>
            <a:lvl5pPr marL="6054495" indent="0">
              <a:buNone/>
              <a:defRPr sz="5300">
                <a:solidFill>
                  <a:schemeClr val="tx1">
                    <a:tint val="75000"/>
                  </a:schemeClr>
                </a:solidFill>
              </a:defRPr>
            </a:lvl5pPr>
            <a:lvl6pPr marL="7568118" indent="0">
              <a:buNone/>
              <a:defRPr sz="5300">
                <a:solidFill>
                  <a:schemeClr val="tx1">
                    <a:tint val="75000"/>
                  </a:schemeClr>
                </a:solidFill>
              </a:defRPr>
            </a:lvl6pPr>
            <a:lvl7pPr marL="9081741" indent="0">
              <a:buNone/>
              <a:defRPr sz="5300">
                <a:solidFill>
                  <a:schemeClr val="tx1">
                    <a:tint val="75000"/>
                  </a:schemeClr>
                </a:solidFill>
              </a:defRPr>
            </a:lvl7pPr>
            <a:lvl8pPr marL="10595364" indent="0">
              <a:buNone/>
              <a:defRPr sz="5300">
                <a:solidFill>
                  <a:schemeClr val="tx1">
                    <a:tint val="75000"/>
                  </a:schemeClr>
                </a:solidFill>
              </a:defRPr>
            </a:lvl8pPr>
            <a:lvl9pPr marL="12108989" indent="0">
              <a:buNone/>
              <a:defRPr sz="5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BBFC2-418C-4B91-A039-45F78CCD2EFA}" type="datetimeFigureOut">
              <a:rPr lang="zh-TW" altLang="en-US" smtClean="0"/>
              <a:t>2024/5/24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E7438-BB4B-4529-A94B-DA4AFE15A7D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171318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1751" y="2279168"/>
            <a:ext cx="26116478" cy="8274336"/>
          </a:xfrm>
          <a:prstGeom prst="rect">
            <a:avLst/>
          </a:prstGeo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81748" y="11395787"/>
            <a:ext cx="12868990" cy="2716161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29237" y="11395787"/>
            <a:ext cx="12868990" cy="2716161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BBFC2-418C-4B91-A039-45F78CCD2EFA}" type="datetimeFigureOut">
              <a:rPr lang="zh-TW" altLang="en-US" smtClean="0"/>
              <a:t>2024/5/24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E7438-BB4B-4529-A94B-DA4AFE15A7D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841082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694" y="2279168"/>
            <a:ext cx="26116478" cy="8274336"/>
          </a:xfrm>
          <a:prstGeom prst="rect">
            <a:avLst/>
          </a:prstGeo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5696" y="10494039"/>
            <a:ext cx="12809847" cy="514296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7900" b="1"/>
            </a:lvl1pPr>
            <a:lvl2pPr marL="1513623" indent="0">
              <a:buNone/>
              <a:defRPr sz="6600" b="1"/>
            </a:lvl2pPr>
            <a:lvl3pPr marL="3027246" indent="0">
              <a:buNone/>
              <a:defRPr sz="6000" b="1"/>
            </a:lvl3pPr>
            <a:lvl4pPr marL="4540871" indent="0">
              <a:buNone/>
              <a:defRPr sz="5300" b="1"/>
            </a:lvl4pPr>
            <a:lvl5pPr marL="6054495" indent="0">
              <a:buNone/>
              <a:defRPr sz="5300" b="1"/>
            </a:lvl5pPr>
            <a:lvl6pPr marL="7568118" indent="0">
              <a:buNone/>
              <a:defRPr sz="5300" b="1"/>
            </a:lvl6pPr>
            <a:lvl7pPr marL="9081741" indent="0">
              <a:buNone/>
              <a:defRPr sz="5300" b="1"/>
            </a:lvl7pPr>
            <a:lvl8pPr marL="10595364" indent="0">
              <a:buNone/>
              <a:defRPr sz="5300" b="1"/>
            </a:lvl8pPr>
            <a:lvl9pPr marL="12108989" indent="0">
              <a:buNone/>
              <a:defRPr sz="53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85696" y="15637003"/>
            <a:ext cx="12809847" cy="2299967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29241" y="10494039"/>
            <a:ext cx="12872933" cy="514296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7900" b="1"/>
            </a:lvl1pPr>
            <a:lvl2pPr marL="1513623" indent="0">
              <a:buNone/>
              <a:defRPr sz="6600" b="1"/>
            </a:lvl2pPr>
            <a:lvl3pPr marL="3027246" indent="0">
              <a:buNone/>
              <a:defRPr sz="6000" b="1"/>
            </a:lvl3pPr>
            <a:lvl4pPr marL="4540871" indent="0">
              <a:buNone/>
              <a:defRPr sz="5300" b="1"/>
            </a:lvl4pPr>
            <a:lvl5pPr marL="6054495" indent="0">
              <a:buNone/>
              <a:defRPr sz="5300" b="1"/>
            </a:lvl5pPr>
            <a:lvl6pPr marL="7568118" indent="0">
              <a:buNone/>
              <a:defRPr sz="5300" b="1"/>
            </a:lvl6pPr>
            <a:lvl7pPr marL="9081741" indent="0">
              <a:buNone/>
              <a:defRPr sz="5300" b="1"/>
            </a:lvl7pPr>
            <a:lvl8pPr marL="10595364" indent="0">
              <a:buNone/>
              <a:defRPr sz="5300" b="1"/>
            </a:lvl8pPr>
            <a:lvl9pPr marL="12108989" indent="0">
              <a:buNone/>
              <a:defRPr sz="53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29241" y="15637003"/>
            <a:ext cx="12872933" cy="2299967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BBFC2-418C-4B91-A039-45F78CCD2EFA}" type="datetimeFigureOut">
              <a:rPr lang="zh-TW" altLang="en-US" smtClean="0"/>
              <a:t>2024/5/24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E7438-BB4B-4529-A94B-DA4AFE15A7D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365766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1751" y="2279168"/>
            <a:ext cx="26116478" cy="8274336"/>
          </a:xfrm>
          <a:prstGeom prst="rect">
            <a:avLst/>
          </a:prstGeo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BBFC2-418C-4B91-A039-45F78CCD2EFA}" type="datetimeFigureOut">
              <a:rPr lang="zh-TW" altLang="en-US" smtClean="0"/>
              <a:t>2024/5/24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E7438-BB4B-4529-A94B-DA4AFE15A7D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409412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BBFC2-418C-4B91-A039-45F78CCD2EFA}" type="datetimeFigureOut">
              <a:rPr lang="zh-TW" altLang="en-US" smtClean="0"/>
              <a:t>2024/5/24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E7438-BB4B-4529-A94B-DA4AFE15A7D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523137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693" y="2853903"/>
            <a:ext cx="9766080" cy="9988657"/>
          </a:xfrm>
          <a:prstGeom prst="rect">
            <a:avLst/>
          </a:prstGeom>
        </p:spPr>
        <p:txBody>
          <a:bodyPr anchor="b"/>
          <a:lstStyle>
            <a:lvl1pPr>
              <a:defRPr sz="106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2934" y="6163643"/>
            <a:ext cx="15329237" cy="30421800"/>
          </a:xfrm>
          <a:prstGeom prst="rect">
            <a:avLst/>
          </a:prstGeom>
        </p:spPr>
        <p:txBody>
          <a:bodyPr/>
          <a:lstStyle>
            <a:lvl1pPr>
              <a:defRPr sz="10600"/>
            </a:lvl1pPr>
            <a:lvl2pPr>
              <a:defRPr sz="9300"/>
            </a:lvl2pPr>
            <a:lvl3pPr>
              <a:defRPr sz="7900"/>
            </a:lvl3pPr>
            <a:lvl4pPr>
              <a:defRPr sz="6600"/>
            </a:lvl4pPr>
            <a:lvl5pPr>
              <a:defRPr sz="6600"/>
            </a:lvl5pPr>
            <a:lvl6pPr>
              <a:defRPr sz="6600"/>
            </a:lvl6pPr>
            <a:lvl7pPr>
              <a:defRPr sz="6600"/>
            </a:lvl7pPr>
            <a:lvl8pPr>
              <a:defRPr sz="6600"/>
            </a:lvl8pPr>
            <a:lvl9pPr>
              <a:defRPr sz="66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693" y="12842560"/>
            <a:ext cx="9766080" cy="2379242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5300"/>
            </a:lvl1pPr>
            <a:lvl2pPr marL="1513623" indent="0">
              <a:buNone/>
              <a:defRPr sz="4600"/>
            </a:lvl2pPr>
            <a:lvl3pPr marL="3027246" indent="0">
              <a:buNone/>
              <a:defRPr sz="4000"/>
            </a:lvl3pPr>
            <a:lvl4pPr marL="4540871" indent="0">
              <a:buNone/>
              <a:defRPr sz="3300"/>
            </a:lvl4pPr>
            <a:lvl5pPr marL="6054495" indent="0">
              <a:buNone/>
              <a:defRPr sz="3300"/>
            </a:lvl5pPr>
            <a:lvl6pPr marL="7568118" indent="0">
              <a:buNone/>
              <a:defRPr sz="3300"/>
            </a:lvl6pPr>
            <a:lvl7pPr marL="9081741" indent="0">
              <a:buNone/>
              <a:defRPr sz="3300"/>
            </a:lvl7pPr>
            <a:lvl8pPr marL="10595364" indent="0">
              <a:buNone/>
              <a:defRPr sz="3300"/>
            </a:lvl8pPr>
            <a:lvl9pPr marL="12108989" indent="0">
              <a:buNone/>
              <a:defRPr sz="33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BBFC2-418C-4B91-A039-45F78CCD2EFA}" type="datetimeFigureOut">
              <a:rPr lang="zh-TW" altLang="en-US" smtClean="0"/>
              <a:t>2024/5/24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E7438-BB4B-4529-A94B-DA4AFE15A7D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451603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693" y="2853903"/>
            <a:ext cx="9766080" cy="9988657"/>
          </a:xfrm>
          <a:prstGeom prst="rect">
            <a:avLst/>
          </a:prstGeom>
        </p:spPr>
        <p:txBody>
          <a:bodyPr anchor="b"/>
          <a:lstStyle>
            <a:lvl1pPr>
              <a:defRPr sz="106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72934" y="6163643"/>
            <a:ext cx="15329237" cy="30421800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10600"/>
            </a:lvl1pPr>
            <a:lvl2pPr marL="1513623" indent="0">
              <a:buNone/>
              <a:defRPr sz="9300"/>
            </a:lvl2pPr>
            <a:lvl3pPr marL="3027246" indent="0">
              <a:buNone/>
              <a:defRPr sz="7900"/>
            </a:lvl3pPr>
            <a:lvl4pPr marL="4540871" indent="0">
              <a:buNone/>
              <a:defRPr sz="6600"/>
            </a:lvl4pPr>
            <a:lvl5pPr marL="6054495" indent="0">
              <a:buNone/>
              <a:defRPr sz="6600"/>
            </a:lvl5pPr>
            <a:lvl6pPr marL="7568118" indent="0">
              <a:buNone/>
              <a:defRPr sz="6600"/>
            </a:lvl6pPr>
            <a:lvl7pPr marL="9081741" indent="0">
              <a:buNone/>
              <a:defRPr sz="6600"/>
            </a:lvl7pPr>
            <a:lvl8pPr marL="10595364" indent="0">
              <a:buNone/>
              <a:defRPr sz="6600"/>
            </a:lvl8pPr>
            <a:lvl9pPr marL="12108989" indent="0">
              <a:buNone/>
              <a:defRPr sz="66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693" y="12842560"/>
            <a:ext cx="9766080" cy="2379242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5300"/>
            </a:lvl1pPr>
            <a:lvl2pPr marL="1513623" indent="0">
              <a:buNone/>
              <a:defRPr sz="4600"/>
            </a:lvl2pPr>
            <a:lvl3pPr marL="3027246" indent="0">
              <a:buNone/>
              <a:defRPr sz="4000"/>
            </a:lvl3pPr>
            <a:lvl4pPr marL="4540871" indent="0">
              <a:buNone/>
              <a:defRPr sz="3300"/>
            </a:lvl4pPr>
            <a:lvl5pPr marL="6054495" indent="0">
              <a:buNone/>
              <a:defRPr sz="3300"/>
            </a:lvl5pPr>
            <a:lvl6pPr marL="7568118" indent="0">
              <a:buNone/>
              <a:defRPr sz="3300"/>
            </a:lvl6pPr>
            <a:lvl7pPr marL="9081741" indent="0">
              <a:buNone/>
              <a:defRPr sz="3300"/>
            </a:lvl7pPr>
            <a:lvl8pPr marL="10595364" indent="0">
              <a:buNone/>
              <a:defRPr sz="3300"/>
            </a:lvl8pPr>
            <a:lvl9pPr marL="12108989" indent="0">
              <a:buNone/>
              <a:defRPr sz="33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BBFC2-418C-4B91-A039-45F78CCD2EFA}" type="datetimeFigureOut">
              <a:rPr lang="zh-TW" altLang="en-US" smtClean="0"/>
              <a:t>2024/5/24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E7438-BB4B-4529-A94B-DA4AFE15A7D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938874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81748" y="39677170"/>
            <a:ext cx="6812995" cy="2279158"/>
          </a:xfrm>
          <a:prstGeom prst="rect">
            <a:avLst/>
          </a:prstGeom>
        </p:spPr>
        <p:txBody>
          <a:bodyPr vert="horz" lIns="183081" tIns="91541" rIns="183081" bIns="91541" rtlCol="0" anchor="ctr"/>
          <a:lstStyle>
            <a:lvl1pPr algn="l">
              <a:defRPr sz="4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6BBFC2-418C-4B91-A039-45F78CCD2EFA}" type="datetimeFigureOut">
              <a:rPr lang="zh-TW" altLang="en-US" smtClean="0"/>
              <a:t>2024/5/24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030244" y="39677170"/>
            <a:ext cx="10219492" cy="2279158"/>
          </a:xfrm>
          <a:prstGeom prst="rect">
            <a:avLst/>
          </a:prstGeom>
        </p:spPr>
        <p:txBody>
          <a:bodyPr vert="horz" lIns="183081" tIns="91541" rIns="183081" bIns="91541" rtlCol="0" anchor="ctr"/>
          <a:lstStyle>
            <a:lvl1pPr algn="ctr">
              <a:defRPr sz="4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385232" y="39677170"/>
            <a:ext cx="6812995" cy="2279158"/>
          </a:xfrm>
          <a:prstGeom prst="rect">
            <a:avLst/>
          </a:prstGeom>
        </p:spPr>
        <p:txBody>
          <a:bodyPr vert="horz" lIns="183081" tIns="91541" rIns="183081" bIns="91541" rtlCol="0" anchor="ctr"/>
          <a:lstStyle>
            <a:lvl1pPr algn="r">
              <a:defRPr sz="4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9E7438-BB4B-4529-A94B-DA4AFE15A7D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73569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3027246" rtl="0" eaLnBrk="1" latinLnBrk="0" hangingPunct="1">
        <a:lnSpc>
          <a:spcPct val="90000"/>
        </a:lnSpc>
        <a:spcBef>
          <a:spcPct val="0"/>
        </a:spcBef>
        <a:buNone/>
        <a:defRPr sz="1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56812" indent="-756812" algn="l" defTabSz="3027246" rtl="0" eaLnBrk="1" latinLnBrk="0" hangingPunct="1">
        <a:lnSpc>
          <a:spcPct val="90000"/>
        </a:lnSpc>
        <a:spcBef>
          <a:spcPts val="3312"/>
        </a:spcBef>
        <a:buFont typeface="Arial" panose="020B0604020202020204" pitchFamily="34" charset="0"/>
        <a:buChar char="•"/>
        <a:defRPr sz="9300" kern="1200">
          <a:solidFill>
            <a:schemeClr val="tx1"/>
          </a:solidFill>
          <a:latin typeface="+mn-lt"/>
          <a:ea typeface="+mn-ea"/>
          <a:cs typeface="+mn-cs"/>
        </a:defRPr>
      </a:lvl1pPr>
      <a:lvl2pPr marL="2270435" indent="-756812" algn="l" defTabSz="3027246" rtl="0" eaLnBrk="1" latinLnBrk="0" hangingPunct="1">
        <a:lnSpc>
          <a:spcPct val="90000"/>
        </a:lnSpc>
        <a:spcBef>
          <a:spcPts val="1656"/>
        </a:spcBef>
        <a:buFont typeface="Arial" panose="020B0604020202020204" pitchFamily="34" charset="0"/>
        <a:buChar char="•"/>
        <a:defRPr sz="7900" kern="1200">
          <a:solidFill>
            <a:schemeClr val="tx1"/>
          </a:solidFill>
          <a:latin typeface="+mn-lt"/>
          <a:ea typeface="+mn-ea"/>
          <a:cs typeface="+mn-cs"/>
        </a:defRPr>
      </a:lvl2pPr>
      <a:lvl3pPr marL="3784060" indent="-756812" algn="l" defTabSz="3027246" rtl="0" eaLnBrk="1" latinLnBrk="0" hangingPunct="1">
        <a:lnSpc>
          <a:spcPct val="90000"/>
        </a:lnSpc>
        <a:spcBef>
          <a:spcPts val="1656"/>
        </a:spcBef>
        <a:buFont typeface="Arial" panose="020B0604020202020204" pitchFamily="34" charset="0"/>
        <a:buChar char="•"/>
        <a:defRPr sz="6600" kern="1200">
          <a:solidFill>
            <a:schemeClr val="tx1"/>
          </a:solidFill>
          <a:latin typeface="+mn-lt"/>
          <a:ea typeface="+mn-ea"/>
          <a:cs typeface="+mn-cs"/>
        </a:defRPr>
      </a:lvl3pPr>
      <a:lvl4pPr marL="5297683" indent="-756812" algn="l" defTabSz="3027246" rtl="0" eaLnBrk="1" latinLnBrk="0" hangingPunct="1">
        <a:lnSpc>
          <a:spcPct val="90000"/>
        </a:lnSpc>
        <a:spcBef>
          <a:spcPts val="1656"/>
        </a:spcBef>
        <a:buFont typeface="Arial" panose="020B0604020202020204" pitchFamily="34" charset="0"/>
        <a:buChar char="•"/>
        <a:defRPr sz="6000" kern="1200">
          <a:solidFill>
            <a:schemeClr val="tx1"/>
          </a:solidFill>
          <a:latin typeface="+mn-lt"/>
          <a:ea typeface="+mn-ea"/>
          <a:cs typeface="+mn-cs"/>
        </a:defRPr>
      </a:lvl4pPr>
      <a:lvl5pPr marL="6811306" indent="-756812" algn="l" defTabSz="3027246" rtl="0" eaLnBrk="1" latinLnBrk="0" hangingPunct="1">
        <a:lnSpc>
          <a:spcPct val="90000"/>
        </a:lnSpc>
        <a:spcBef>
          <a:spcPts val="1656"/>
        </a:spcBef>
        <a:buFont typeface="Arial" panose="020B0604020202020204" pitchFamily="34" charset="0"/>
        <a:buChar char="•"/>
        <a:defRPr sz="6000" kern="1200">
          <a:solidFill>
            <a:schemeClr val="tx1"/>
          </a:solidFill>
          <a:latin typeface="+mn-lt"/>
          <a:ea typeface="+mn-ea"/>
          <a:cs typeface="+mn-cs"/>
        </a:defRPr>
      </a:lvl5pPr>
      <a:lvl6pPr marL="8324929" indent="-756812" algn="l" defTabSz="3027246" rtl="0" eaLnBrk="1" latinLnBrk="0" hangingPunct="1">
        <a:lnSpc>
          <a:spcPct val="90000"/>
        </a:lnSpc>
        <a:spcBef>
          <a:spcPts val="1656"/>
        </a:spcBef>
        <a:buFont typeface="Arial" panose="020B0604020202020204" pitchFamily="34" charset="0"/>
        <a:buChar char="•"/>
        <a:defRPr sz="6000" kern="1200">
          <a:solidFill>
            <a:schemeClr val="tx1"/>
          </a:solidFill>
          <a:latin typeface="+mn-lt"/>
          <a:ea typeface="+mn-ea"/>
          <a:cs typeface="+mn-cs"/>
        </a:defRPr>
      </a:lvl6pPr>
      <a:lvl7pPr marL="9838553" indent="-756812" algn="l" defTabSz="3027246" rtl="0" eaLnBrk="1" latinLnBrk="0" hangingPunct="1">
        <a:lnSpc>
          <a:spcPct val="90000"/>
        </a:lnSpc>
        <a:spcBef>
          <a:spcPts val="1656"/>
        </a:spcBef>
        <a:buFont typeface="Arial" panose="020B0604020202020204" pitchFamily="34" charset="0"/>
        <a:buChar char="•"/>
        <a:defRPr sz="6000" kern="1200">
          <a:solidFill>
            <a:schemeClr val="tx1"/>
          </a:solidFill>
          <a:latin typeface="+mn-lt"/>
          <a:ea typeface="+mn-ea"/>
          <a:cs typeface="+mn-cs"/>
        </a:defRPr>
      </a:lvl7pPr>
      <a:lvl8pPr marL="11352178" indent="-756812" algn="l" defTabSz="3027246" rtl="0" eaLnBrk="1" latinLnBrk="0" hangingPunct="1">
        <a:lnSpc>
          <a:spcPct val="90000"/>
        </a:lnSpc>
        <a:spcBef>
          <a:spcPts val="1656"/>
        </a:spcBef>
        <a:buFont typeface="Arial" panose="020B0604020202020204" pitchFamily="34" charset="0"/>
        <a:buChar char="•"/>
        <a:defRPr sz="6000" kern="1200">
          <a:solidFill>
            <a:schemeClr val="tx1"/>
          </a:solidFill>
          <a:latin typeface="+mn-lt"/>
          <a:ea typeface="+mn-ea"/>
          <a:cs typeface="+mn-cs"/>
        </a:defRPr>
      </a:lvl8pPr>
      <a:lvl9pPr marL="12865801" indent="-756812" algn="l" defTabSz="3027246" rtl="0" eaLnBrk="1" latinLnBrk="0" hangingPunct="1">
        <a:lnSpc>
          <a:spcPct val="90000"/>
        </a:lnSpc>
        <a:spcBef>
          <a:spcPts val="1656"/>
        </a:spcBef>
        <a:buFont typeface="Arial" panose="020B0604020202020204" pitchFamily="34" charset="0"/>
        <a:buChar char="•"/>
        <a:defRPr sz="6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27246" rtl="0" eaLnBrk="1" latinLnBrk="0" hangingPunct="1">
        <a:defRPr sz="6000" kern="1200">
          <a:solidFill>
            <a:schemeClr val="tx1"/>
          </a:solidFill>
          <a:latin typeface="+mn-lt"/>
          <a:ea typeface="+mn-ea"/>
          <a:cs typeface="+mn-cs"/>
        </a:defRPr>
      </a:lvl1pPr>
      <a:lvl2pPr marL="1513623" algn="l" defTabSz="3027246" rtl="0" eaLnBrk="1" latinLnBrk="0" hangingPunct="1">
        <a:defRPr sz="6000" kern="1200">
          <a:solidFill>
            <a:schemeClr val="tx1"/>
          </a:solidFill>
          <a:latin typeface="+mn-lt"/>
          <a:ea typeface="+mn-ea"/>
          <a:cs typeface="+mn-cs"/>
        </a:defRPr>
      </a:lvl2pPr>
      <a:lvl3pPr marL="3027246" algn="l" defTabSz="3027246" rtl="0" eaLnBrk="1" latinLnBrk="0" hangingPunct="1">
        <a:defRPr sz="6000" kern="1200">
          <a:solidFill>
            <a:schemeClr val="tx1"/>
          </a:solidFill>
          <a:latin typeface="+mn-lt"/>
          <a:ea typeface="+mn-ea"/>
          <a:cs typeface="+mn-cs"/>
        </a:defRPr>
      </a:lvl3pPr>
      <a:lvl4pPr marL="4540871" algn="l" defTabSz="3027246" rtl="0" eaLnBrk="1" latinLnBrk="0" hangingPunct="1">
        <a:defRPr sz="6000" kern="1200">
          <a:solidFill>
            <a:schemeClr val="tx1"/>
          </a:solidFill>
          <a:latin typeface="+mn-lt"/>
          <a:ea typeface="+mn-ea"/>
          <a:cs typeface="+mn-cs"/>
        </a:defRPr>
      </a:lvl4pPr>
      <a:lvl5pPr marL="6054495" algn="l" defTabSz="3027246" rtl="0" eaLnBrk="1" latinLnBrk="0" hangingPunct="1">
        <a:defRPr sz="6000" kern="1200">
          <a:solidFill>
            <a:schemeClr val="tx1"/>
          </a:solidFill>
          <a:latin typeface="+mn-lt"/>
          <a:ea typeface="+mn-ea"/>
          <a:cs typeface="+mn-cs"/>
        </a:defRPr>
      </a:lvl5pPr>
      <a:lvl6pPr marL="7568118" algn="l" defTabSz="3027246" rtl="0" eaLnBrk="1" latinLnBrk="0" hangingPunct="1">
        <a:defRPr sz="6000" kern="1200">
          <a:solidFill>
            <a:schemeClr val="tx1"/>
          </a:solidFill>
          <a:latin typeface="+mn-lt"/>
          <a:ea typeface="+mn-ea"/>
          <a:cs typeface="+mn-cs"/>
        </a:defRPr>
      </a:lvl6pPr>
      <a:lvl7pPr marL="9081741" algn="l" defTabSz="3027246" rtl="0" eaLnBrk="1" latinLnBrk="0" hangingPunct="1">
        <a:defRPr sz="6000" kern="1200">
          <a:solidFill>
            <a:schemeClr val="tx1"/>
          </a:solidFill>
          <a:latin typeface="+mn-lt"/>
          <a:ea typeface="+mn-ea"/>
          <a:cs typeface="+mn-cs"/>
        </a:defRPr>
      </a:lvl7pPr>
      <a:lvl8pPr marL="10595364" algn="l" defTabSz="3027246" rtl="0" eaLnBrk="1" latinLnBrk="0" hangingPunct="1">
        <a:defRPr sz="6000" kern="1200">
          <a:solidFill>
            <a:schemeClr val="tx1"/>
          </a:solidFill>
          <a:latin typeface="+mn-lt"/>
          <a:ea typeface="+mn-ea"/>
          <a:cs typeface="+mn-cs"/>
        </a:defRPr>
      </a:lvl8pPr>
      <a:lvl9pPr marL="12108989" algn="l" defTabSz="3027246" rtl="0" eaLnBrk="1" latinLnBrk="0" hangingPunct="1">
        <a:defRPr sz="6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方塊 3">
            <a:extLst>
              <a:ext uri="{FF2B5EF4-FFF2-40B4-BE49-F238E27FC236}">
                <a16:creationId xmlns:a16="http://schemas.microsoft.com/office/drawing/2014/main" id="{CD918ADF-4D79-4BD6-9607-55A8863D4EAF}"/>
              </a:ext>
            </a:extLst>
          </p:cNvPr>
          <p:cNvSpPr txBox="1"/>
          <p:nvPr/>
        </p:nvSpPr>
        <p:spPr>
          <a:xfrm>
            <a:off x="1182712" y="5951668"/>
            <a:ext cx="11102234" cy="1170679"/>
          </a:xfrm>
          <a:prstGeom prst="rect">
            <a:avLst/>
          </a:prstGeom>
          <a:noFill/>
        </p:spPr>
        <p:txBody>
          <a:bodyPr wrap="square" lIns="183081" tIns="91541" rIns="183081" bIns="91541" rtlCol="0">
            <a:spAutoFit/>
          </a:bodyPr>
          <a:lstStyle/>
          <a:p>
            <a:r>
              <a:rPr lang="zh-TW" altLang="en-US" sz="6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學校：</a:t>
            </a:r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id="{04348187-1ACE-467F-AC41-2BBC75DD8FDE}"/>
              </a:ext>
            </a:extLst>
          </p:cNvPr>
          <p:cNvSpPr txBox="1"/>
          <p:nvPr/>
        </p:nvSpPr>
        <p:spPr>
          <a:xfrm>
            <a:off x="20799200" y="5951668"/>
            <a:ext cx="8298063" cy="1170679"/>
          </a:xfrm>
          <a:prstGeom prst="rect">
            <a:avLst/>
          </a:prstGeom>
          <a:noFill/>
        </p:spPr>
        <p:txBody>
          <a:bodyPr wrap="square" lIns="183081" tIns="91541" rIns="183081" bIns="91541" rtlCol="0">
            <a:spAutoFit/>
          </a:bodyPr>
          <a:lstStyle/>
          <a:p>
            <a:r>
              <a:rPr lang="zh-TW" altLang="en-US" sz="6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參賽者：</a:t>
            </a:r>
          </a:p>
        </p:txBody>
      </p:sp>
      <p:sp>
        <p:nvSpPr>
          <p:cNvPr id="9" name="文字方塊 8">
            <a:extLst>
              <a:ext uri="{FF2B5EF4-FFF2-40B4-BE49-F238E27FC236}">
                <a16:creationId xmlns:a16="http://schemas.microsoft.com/office/drawing/2014/main" id="{79C4FCA0-9884-422A-AFD5-A730D7743BCA}"/>
              </a:ext>
            </a:extLst>
          </p:cNvPr>
          <p:cNvSpPr txBox="1"/>
          <p:nvPr/>
        </p:nvSpPr>
        <p:spPr>
          <a:xfrm>
            <a:off x="627875" y="7821307"/>
            <a:ext cx="29091449" cy="14788868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lIns="183081" tIns="91541" rIns="183081" bIns="91541" rtlCol="0">
            <a:spAutoFit/>
          </a:bodyPr>
          <a:lstStyle/>
          <a:p>
            <a:pPr>
              <a:lnSpc>
                <a:spcPct val="150000"/>
              </a:lnSpc>
              <a:spcBef>
                <a:spcPts val="1201"/>
              </a:spcBef>
            </a:pPr>
            <a:r>
              <a:rPr lang="zh-TW" altLang="en-US" sz="6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說明與建議：</a:t>
            </a:r>
            <a:endParaRPr lang="en-US" altLang="zh-TW" sz="66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ct val="150000"/>
              </a:lnSpc>
              <a:spcBef>
                <a:spcPts val="1201"/>
              </a:spcBef>
            </a:pPr>
            <a:r>
              <a:rPr lang="zh-TW" altLang="en-US" sz="5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「微課程教材教法競賽」為</a:t>
            </a:r>
            <a:r>
              <a:rPr lang="zh-TW" altLang="en-US" sz="5400" u="sng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教師的</a:t>
            </a:r>
            <a:r>
              <a:rPr lang="zh-TW" altLang="en-US" sz="5400" b="1" u="sng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創意創新</a:t>
            </a:r>
            <a:r>
              <a:rPr lang="zh-TW" altLang="en-US" sz="5400" u="sng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教材教法競賽</a:t>
            </a:r>
            <a:r>
              <a:rPr lang="zh-TW" altLang="en-US" sz="5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，海報內容可依以下建議製作，亦可自由發揮</a:t>
            </a:r>
            <a:endParaRPr lang="en-US" altLang="zh-TW" sz="5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1143000" indent="-1143000">
              <a:lnSpc>
                <a:spcPct val="150000"/>
              </a:lnSpc>
              <a:spcBef>
                <a:spcPts val="1201"/>
              </a:spcBef>
              <a:buAutoNum type="arabicPeriod"/>
            </a:pPr>
            <a:r>
              <a:rPr lang="zh-TW" altLang="en-US" sz="5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微課程情境主題及教材內容</a:t>
            </a:r>
            <a:endParaRPr lang="en-US" altLang="zh-TW" sz="5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1143000" indent="-1143000">
              <a:lnSpc>
                <a:spcPct val="150000"/>
              </a:lnSpc>
              <a:spcBef>
                <a:spcPts val="1201"/>
              </a:spcBef>
              <a:buAutoNum type="arabicPeriod"/>
            </a:pPr>
            <a:r>
              <a:rPr lang="zh-TW" altLang="en-US" sz="5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以參賽教材所實施之課程教學現況及師生互動</a:t>
            </a:r>
            <a:endParaRPr lang="en-US" altLang="zh-TW" sz="5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1143000" indent="-1143000">
              <a:lnSpc>
                <a:spcPct val="150000"/>
              </a:lnSpc>
              <a:spcBef>
                <a:spcPts val="1201"/>
              </a:spcBef>
              <a:buAutoNum type="arabicPeriod"/>
            </a:pPr>
            <a:r>
              <a:rPr lang="zh-TW" altLang="en-US" sz="5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其他教學活動作為競賽佐證資料，供現場評審及觀摩教師參考。</a:t>
            </a:r>
            <a:r>
              <a:rPr lang="en-US" altLang="zh-TW" sz="5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/>
            </a:r>
            <a:br>
              <a:rPr lang="en-US" altLang="zh-TW" sz="5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sz="5400" dirty="0">
                <a:solidFill>
                  <a:schemeClr val="bg1">
                    <a:lumMod val="6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（例如：可自行拍攝影片並製作</a:t>
            </a:r>
            <a:r>
              <a:rPr lang="en-US" altLang="zh-TW" sz="5400" dirty="0">
                <a:solidFill>
                  <a:schemeClr val="bg1">
                    <a:lumMod val="6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YouTube </a:t>
            </a:r>
            <a:r>
              <a:rPr lang="zh-TW" altLang="en-US" sz="5400" dirty="0">
                <a:solidFill>
                  <a:schemeClr val="bg1">
                    <a:lumMod val="6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連結的</a:t>
            </a:r>
            <a:r>
              <a:rPr lang="en-US" altLang="zh-TW" sz="5400" dirty="0" err="1">
                <a:solidFill>
                  <a:schemeClr val="bg1">
                    <a:lumMod val="6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QRcode</a:t>
            </a:r>
            <a:r>
              <a:rPr lang="zh-TW" altLang="en-US" sz="5400" dirty="0">
                <a:solidFill>
                  <a:schemeClr val="bg1">
                    <a:lumMod val="6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，放置於此參賽海報中）</a:t>
            </a:r>
            <a:endParaRPr lang="en-US" altLang="zh-TW" sz="5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spcBef>
                <a:spcPts val="1201"/>
              </a:spcBef>
            </a:pPr>
            <a:endParaRPr lang="en-US" altLang="zh-TW" sz="6000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spcBef>
                <a:spcPts val="1201"/>
              </a:spcBef>
            </a:pPr>
            <a:r>
              <a:rPr lang="en-US" altLang="zh-TW" sz="6000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※</a:t>
            </a:r>
            <a:r>
              <a:rPr lang="zh-TW" altLang="en-US" sz="60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zh-TW" altLang="en-US" sz="6000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請務必於</a:t>
            </a:r>
            <a:r>
              <a:rPr lang="en-US" altLang="zh-TW" sz="6000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2024</a:t>
            </a:r>
            <a:r>
              <a:rPr lang="zh-TW" altLang="en-US" sz="6000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年</a:t>
            </a:r>
            <a:r>
              <a:rPr lang="en-US" altLang="zh-TW" sz="6000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09</a:t>
            </a:r>
            <a:r>
              <a:rPr lang="zh-TW" altLang="en-US" sz="6000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r>
              <a:rPr lang="en-US" altLang="zh-TW" sz="6000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11</a:t>
            </a:r>
            <a:r>
              <a:rPr lang="zh-TW" altLang="en-US" sz="6000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日</a:t>
            </a:r>
            <a:r>
              <a:rPr lang="en-US" altLang="zh-TW" sz="6000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6000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三</a:t>
            </a:r>
            <a:r>
              <a:rPr lang="en-US" altLang="zh-TW" sz="600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)12:00</a:t>
            </a:r>
            <a:r>
              <a:rPr lang="zh-TW" altLang="en-US" sz="600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前</a:t>
            </a:r>
            <a:r>
              <a:rPr lang="zh-TW" altLang="en-US" sz="6000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上傳海報</a:t>
            </a:r>
            <a:r>
              <a:rPr lang="en-US" altLang="zh-TW" sz="6000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PPT</a:t>
            </a:r>
            <a:r>
              <a:rPr lang="zh-TW" altLang="en-US" sz="6000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檔</a:t>
            </a:r>
            <a:r>
              <a:rPr lang="zh-TW" altLang="en-US" sz="6000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及</a:t>
            </a:r>
            <a:r>
              <a:rPr lang="en-US" altLang="zh-TW" sz="6000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PDF</a:t>
            </a:r>
            <a:r>
              <a:rPr lang="zh-TW" altLang="en-US" sz="6000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檔</a:t>
            </a:r>
            <a:r>
              <a:rPr lang="en-US" altLang="zh-TW" sz="60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/>
            </a:r>
            <a:br>
              <a:rPr lang="en-US" altLang="zh-TW" sz="60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en-US" altLang="zh-TW" sz="60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※</a:t>
            </a:r>
            <a:r>
              <a:rPr lang="zh-TW" altLang="en-US" sz="60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請勿自行更改標題字體及背景顏色，若格式不符，主辦單位將依老師繳交檔案調整，不另行通知。</a:t>
            </a:r>
            <a:r>
              <a:rPr lang="en-US" altLang="zh-TW" sz="64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/>
            </a:r>
            <a:br>
              <a:rPr lang="en-US" altLang="zh-TW" sz="64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endParaRPr lang="en-US" altLang="zh-TW" sz="6400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C86571D9-31D4-43CA-AF63-F5616015D302}"/>
              </a:ext>
            </a:extLst>
          </p:cNvPr>
          <p:cNvSpPr txBox="1"/>
          <p:nvPr/>
        </p:nvSpPr>
        <p:spPr>
          <a:xfrm>
            <a:off x="1182712" y="4173402"/>
            <a:ext cx="11102234" cy="1417138"/>
          </a:xfrm>
          <a:prstGeom prst="rect">
            <a:avLst/>
          </a:prstGeom>
          <a:noFill/>
        </p:spPr>
        <p:txBody>
          <a:bodyPr wrap="square" lIns="183081" tIns="91541" rIns="183081" bIns="91541" rtlCol="0">
            <a:spAutoFit/>
          </a:bodyPr>
          <a:lstStyle/>
          <a:p>
            <a:r>
              <a:rPr lang="zh-TW" altLang="en-US" sz="8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微課程教材名稱：</a:t>
            </a:r>
          </a:p>
        </p:txBody>
      </p:sp>
    </p:spTree>
    <p:extLst>
      <p:ext uri="{BB962C8B-B14F-4D97-AF65-F5344CB8AC3E}">
        <p14:creationId xmlns:p14="http://schemas.microsoft.com/office/powerpoint/2010/main" val="420723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1721</TotalTime>
  <Words>75</Words>
  <Application>Microsoft Office PowerPoint</Application>
  <PresentationFormat>自訂</PresentationFormat>
  <Paragraphs>10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7" baseType="lpstr">
      <vt:lpstr>微軟正黑體</vt:lpstr>
      <vt:lpstr>新細明體</vt:lpstr>
      <vt:lpstr>Arial</vt:lpstr>
      <vt:lpstr>Calibri</vt:lpstr>
      <vt:lpstr>Calibri Light</vt:lpstr>
      <vt:lpstr>Office 佈景主題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user</dc:creator>
  <cp:lastModifiedBy>user</cp:lastModifiedBy>
  <cp:revision>35</cp:revision>
  <dcterms:created xsi:type="dcterms:W3CDTF">2020-09-11T09:15:44Z</dcterms:created>
  <dcterms:modified xsi:type="dcterms:W3CDTF">2024-05-24T01:27:01Z</dcterms:modified>
</cp:coreProperties>
</file>