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30279975" cy="42808525"/>
  <p:notesSz cx="6858000" cy="9144000"/>
  <p:defaultTextStyle>
    <a:defPPr>
      <a:defRPr lang="en-US"/>
    </a:defPPr>
    <a:lvl1pPr marL="0" algn="l" defTabSz="91540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5406" algn="l" defTabSz="91540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30812" algn="l" defTabSz="91540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6218" algn="l" defTabSz="91540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61623" algn="l" defTabSz="91540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7029" algn="l" defTabSz="91540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92435" algn="l" defTabSz="91540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7841" algn="l" defTabSz="91540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23247" algn="l" defTabSz="91540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ED7D31"/>
    <a:srgbClr val="4472C4"/>
    <a:srgbClr val="009387"/>
    <a:srgbClr val="0E02C3"/>
    <a:srgbClr val="E70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7" autoAdjust="0"/>
    <p:restoredTop sz="94660"/>
  </p:normalViewPr>
  <p:slideViewPr>
    <p:cSldViewPr snapToGrid="0">
      <p:cViewPr varScale="1">
        <p:scale>
          <a:sx n="12" d="100"/>
          <a:sy n="12" d="100"/>
        </p:scale>
        <p:origin x="230" y="77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AE142-AFDB-4895-9172-B1CB1CBD6005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C8D1A-CD4A-4F8F-A874-B4647FF5EF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872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3081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5406" algn="l" defTabSz="183081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30812" algn="l" defTabSz="183081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6218" algn="l" defTabSz="183081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61623" algn="l" defTabSz="183081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7029" algn="l" defTabSz="183081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92435" algn="l" defTabSz="183081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7841" algn="l" defTabSz="183081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23247" algn="l" defTabSz="183081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" y="1207"/>
            <a:ext cx="30279683" cy="4280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4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751" y="2279168"/>
            <a:ext cx="26116478" cy="8274336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751" y="11395787"/>
            <a:ext cx="26116478" cy="27161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BFC2-418C-4B91-A039-45F78CCD2EFA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7438-BB4B-4529-A94B-DA4AFE15A7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42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9109" y="2279157"/>
            <a:ext cx="6529120" cy="36278247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750" y="2279157"/>
            <a:ext cx="19208860" cy="362782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BFC2-418C-4B91-A039-45F78CCD2EFA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7438-BB4B-4529-A94B-DA4AFE15A7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241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751" y="2279168"/>
            <a:ext cx="26116478" cy="8274336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1751" y="11395787"/>
            <a:ext cx="26116478" cy="27161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BFC2-418C-4B91-A039-45F78CCD2EFA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7438-BB4B-4529-A94B-DA4AFE15A7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30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981" y="10672416"/>
            <a:ext cx="26116478" cy="17807153"/>
          </a:xfrm>
          <a:prstGeom prst="rect">
            <a:avLst/>
          </a:prstGeom>
        </p:spPr>
        <p:txBody>
          <a:bodyPr anchor="b"/>
          <a:lstStyle>
            <a:lvl1pPr>
              <a:defRPr sz="199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981" y="28648032"/>
            <a:ext cx="26116478" cy="9364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00">
                <a:solidFill>
                  <a:schemeClr val="tx1"/>
                </a:solidFill>
              </a:defRPr>
            </a:lvl1pPr>
            <a:lvl2pPr marL="1513623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2pPr>
            <a:lvl3pPr marL="3027246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3pPr>
            <a:lvl4pPr marL="4540871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4pPr>
            <a:lvl5pPr marL="605449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5pPr>
            <a:lvl6pPr marL="7568118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6pPr>
            <a:lvl7pPr marL="9081741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7pPr>
            <a:lvl8pPr marL="10595364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8pPr>
            <a:lvl9pPr marL="12108989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BFC2-418C-4B91-A039-45F78CCD2EFA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7438-BB4B-4529-A94B-DA4AFE15A7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713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751" y="2279168"/>
            <a:ext cx="26116478" cy="8274336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748" y="11395787"/>
            <a:ext cx="12868990" cy="27161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9237" y="11395787"/>
            <a:ext cx="12868990" cy="27161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BFC2-418C-4B91-A039-45F78CCD2EFA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7438-BB4B-4529-A94B-DA4AFE15A7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10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4" y="2279168"/>
            <a:ext cx="26116478" cy="8274336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696" y="10494039"/>
            <a:ext cx="12809847" cy="51429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900" b="1"/>
            </a:lvl1pPr>
            <a:lvl2pPr marL="1513623" indent="0">
              <a:buNone/>
              <a:defRPr sz="6600" b="1"/>
            </a:lvl2pPr>
            <a:lvl3pPr marL="3027246" indent="0">
              <a:buNone/>
              <a:defRPr sz="6000" b="1"/>
            </a:lvl3pPr>
            <a:lvl4pPr marL="4540871" indent="0">
              <a:buNone/>
              <a:defRPr sz="5300" b="1"/>
            </a:lvl4pPr>
            <a:lvl5pPr marL="6054495" indent="0">
              <a:buNone/>
              <a:defRPr sz="5300" b="1"/>
            </a:lvl5pPr>
            <a:lvl6pPr marL="7568118" indent="0">
              <a:buNone/>
              <a:defRPr sz="5300" b="1"/>
            </a:lvl6pPr>
            <a:lvl7pPr marL="9081741" indent="0">
              <a:buNone/>
              <a:defRPr sz="5300" b="1"/>
            </a:lvl7pPr>
            <a:lvl8pPr marL="10595364" indent="0">
              <a:buNone/>
              <a:defRPr sz="5300" b="1"/>
            </a:lvl8pPr>
            <a:lvl9pPr marL="12108989" indent="0">
              <a:buNone/>
              <a:defRPr sz="53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696" y="15637003"/>
            <a:ext cx="12809847" cy="22999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9241" y="10494039"/>
            <a:ext cx="12872933" cy="51429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900" b="1"/>
            </a:lvl1pPr>
            <a:lvl2pPr marL="1513623" indent="0">
              <a:buNone/>
              <a:defRPr sz="6600" b="1"/>
            </a:lvl2pPr>
            <a:lvl3pPr marL="3027246" indent="0">
              <a:buNone/>
              <a:defRPr sz="6000" b="1"/>
            </a:lvl3pPr>
            <a:lvl4pPr marL="4540871" indent="0">
              <a:buNone/>
              <a:defRPr sz="5300" b="1"/>
            </a:lvl4pPr>
            <a:lvl5pPr marL="6054495" indent="0">
              <a:buNone/>
              <a:defRPr sz="5300" b="1"/>
            </a:lvl5pPr>
            <a:lvl6pPr marL="7568118" indent="0">
              <a:buNone/>
              <a:defRPr sz="5300" b="1"/>
            </a:lvl6pPr>
            <a:lvl7pPr marL="9081741" indent="0">
              <a:buNone/>
              <a:defRPr sz="5300" b="1"/>
            </a:lvl7pPr>
            <a:lvl8pPr marL="10595364" indent="0">
              <a:buNone/>
              <a:defRPr sz="5300" b="1"/>
            </a:lvl8pPr>
            <a:lvl9pPr marL="12108989" indent="0">
              <a:buNone/>
              <a:defRPr sz="53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9241" y="15637003"/>
            <a:ext cx="12872933" cy="22999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BFC2-418C-4B91-A039-45F78CCD2EFA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7438-BB4B-4529-A94B-DA4AFE15A7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657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751" y="2279168"/>
            <a:ext cx="26116478" cy="8274336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BFC2-418C-4B91-A039-45F78CCD2EFA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7438-BB4B-4529-A94B-DA4AFE15A7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94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BFC2-418C-4B91-A039-45F78CCD2EFA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7438-BB4B-4529-A94B-DA4AFE15A7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231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3" y="2853903"/>
            <a:ext cx="9766080" cy="9988657"/>
          </a:xfrm>
          <a:prstGeom prst="rect">
            <a:avLst/>
          </a:prstGeom>
        </p:spPr>
        <p:txBody>
          <a:bodyPr anchor="b"/>
          <a:lstStyle>
            <a:lvl1pPr>
              <a:defRPr sz="10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934" y="6163643"/>
            <a:ext cx="15329237" cy="30421800"/>
          </a:xfrm>
          <a:prstGeom prst="rect">
            <a:avLst/>
          </a:prstGeom>
        </p:spPr>
        <p:txBody>
          <a:bodyPr/>
          <a:lstStyle>
            <a:lvl1pPr>
              <a:defRPr sz="10600"/>
            </a:lvl1pPr>
            <a:lvl2pPr>
              <a:defRPr sz="9300"/>
            </a:lvl2pPr>
            <a:lvl3pPr>
              <a:defRPr sz="79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693" y="12842560"/>
            <a:ext cx="9766080" cy="23792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300"/>
            </a:lvl1pPr>
            <a:lvl2pPr marL="1513623" indent="0">
              <a:buNone/>
              <a:defRPr sz="4600"/>
            </a:lvl2pPr>
            <a:lvl3pPr marL="3027246" indent="0">
              <a:buNone/>
              <a:defRPr sz="4000"/>
            </a:lvl3pPr>
            <a:lvl4pPr marL="4540871" indent="0">
              <a:buNone/>
              <a:defRPr sz="3300"/>
            </a:lvl4pPr>
            <a:lvl5pPr marL="6054495" indent="0">
              <a:buNone/>
              <a:defRPr sz="3300"/>
            </a:lvl5pPr>
            <a:lvl6pPr marL="7568118" indent="0">
              <a:buNone/>
              <a:defRPr sz="3300"/>
            </a:lvl6pPr>
            <a:lvl7pPr marL="9081741" indent="0">
              <a:buNone/>
              <a:defRPr sz="3300"/>
            </a:lvl7pPr>
            <a:lvl8pPr marL="10595364" indent="0">
              <a:buNone/>
              <a:defRPr sz="3300"/>
            </a:lvl8pPr>
            <a:lvl9pPr marL="12108989" indent="0">
              <a:buNone/>
              <a:defRPr sz="33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BFC2-418C-4B91-A039-45F78CCD2EFA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7438-BB4B-4529-A94B-DA4AFE15A7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516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3" y="2853903"/>
            <a:ext cx="9766080" cy="9988657"/>
          </a:xfrm>
          <a:prstGeom prst="rect">
            <a:avLst/>
          </a:prstGeom>
        </p:spPr>
        <p:txBody>
          <a:bodyPr anchor="b"/>
          <a:lstStyle>
            <a:lvl1pPr>
              <a:defRPr sz="10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2934" y="6163643"/>
            <a:ext cx="15329237" cy="304218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600"/>
            </a:lvl1pPr>
            <a:lvl2pPr marL="1513623" indent="0">
              <a:buNone/>
              <a:defRPr sz="9300"/>
            </a:lvl2pPr>
            <a:lvl3pPr marL="3027246" indent="0">
              <a:buNone/>
              <a:defRPr sz="7900"/>
            </a:lvl3pPr>
            <a:lvl4pPr marL="4540871" indent="0">
              <a:buNone/>
              <a:defRPr sz="6600"/>
            </a:lvl4pPr>
            <a:lvl5pPr marL="6054495" indent="0">
              <a:buNone/>
              <a:defRPr sz="6600"/>
            </a:lvl5pPr>
            <a:lvl6pPr marL="7568118" indent="0">
              <a:buNone/>
              <a:defRPr sz="6600"/>
            </a:lvl6pPr>
            <a:lvl7pPr marL="9081741" indent="0">
              <a:buNone/>
              <a:defRPr sz="6600"/>
            </a:lvl7pPr>
            <a:lvl8pPr marL="10595364" indent="0">
              <a:buNone/>
              <a:defRPr sz="6600"/>
            </a:lvl8pPr>
            <a:lvl9pPr marL="12108989" indent="0">
              <a:buNone/>
              <a:defRPr sz="6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693" y="12842560"/>
            <a:ext cx="9766080" cy="23792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300"/>
            </a:lvl1pPr>
            <a:lvl2pPr marL="1513623" indent="0">
              <a:buNone/>
              <a:defRPr sz="4600"/>
            </a:lvl2pPr>
            <a:lvl3pPr marL="3027246" indent="0">
              <a:buNone/>
              <a:defRPr sz="4000"/>
            </a:lvl3pPr>
            <a:lvl4pPr marL="4540871" indent="0">
              <a:buNone/>
              <a:defRPr sz="3300"/>
            </a:lvl4pPr>
            <a:lvl5pPr marL="6054495" indent="0">
              <a:buNone/>
              <a:defRPr sz="3300"/>
            </a:lvl5pPr>
            <a:lvl6pPr marL="7568118" indent="0">
              <a:buNone/>
              <a:defRPr sz="3300"/>
            </a:lvl6pPr>
            <a:lvl7pPr marL="9081741" indent="0">
              <a:buNone/>
              <a:defRPr sz="3300"/>
            </a:lvl7pPr>
            <a:lvl8pPr marL="10595364" indent="0">
              <a:buNone/>
              <a:defRPr sz="3300"/>
            </a:lvl8pPr>
            <a:lvl9pPr marL="12108989" indent="0">
              <a:buNone/>
              <a:defRPr sz="33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BFC2-418C-4B91-A039-45F78CCD2EFA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7438-BB4B-4529-A94B-DA4AFE15A7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88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748" y="39677170"/>
            <a:ext cx="6812995" cy="2279158"/>
          </a:xfrm>
          <a:prstGeom prst="rect">
            <a:avLst/>
          </a:prstGeom>
        </p:spPr>
        <p:txBody>
          <a:bodyPr vert="horz" lIns="183081" tIns="91541" rIns="183081" bIns="91541" rtlCol="0" anchor="ctr"/>
          <a:lstStyle>
            <a:lvl1pPr algn="l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BBFC2-418C-4B91-A039-45F78CCD2EFA}" type="datetimeFigureOut">
              <a:rPr lang="zh-TW" altLang="en-US" smtClean="0"/>
              <a:t>2023/10/6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30244" y="39677170"/>
            <a:ext cx="10219492" cy="2279158"/>
          </a:xfrm>
          <a:prstGeom prst="rect">
            <a:avLst/>
          </a:prstGeom>
        </p:spPr>
        <p:txBody>
          <a:bodyPr vert="horz" lIns="183081" tIns="91541" rIns="183081" bIns="91541" rtlCol="0" anchor="ctr"/>
          <a:lstStyle>
            <a:lvl1pPr algn="ctr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5232" y="39677170"/>
            <a:ext cx="6812995" cy="2279158"/>
          </a:xfrm>
          <a:prstGeom prst="rect">
            <a:avLst/>
          </a:prstGeom>
        </p:spPr>
        <p:txBody>
          <a:bodyPr vert="horz" lIns="183081" tIns="91541" rIns="183081" bIns="91541" rtlCol="0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E7438-BB4B-4529-A94B-DA4AFE15A7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356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246" rtl="0" eaLnBrk="1" latinLnBrk="0" hangingPunct="1">
        <a:lnSpc>
          <a:spcPct val="90000"/>
        </a:lnSpc>
        <a:spcBef>
          <a:spcPct val="0"/>
        </a:spcBef>
        <a:buNone/>
        <a:defRPr sz="1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12" indent="-756812" algn="l" defTabSz="3027246" rtl="0" eaLnBrk="1" latinLnBrk="0" hangingPunct="1">
        <a:lnSpc>
          <a:spcPct val="90000"/>
        </a:lnSpc>
        <a:spcBef>
          <a:spcPts val="3312"/>
        </a:spcBef>
        <a:buFont typeface="Arial" panose="020B0604020202020204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270435" indent="-756812" algn="l" defTabSz="302724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2pPr>
      <a:lvl3pPr marL="3784060" indent="-756812" algn="l" defTabSz="302724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297683" indent="-756812" algn="l" defTabSz="302724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811306" indent="-756812" algn="l" defTabSz="302724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8324929" indent="-756812" algn="l" defTabSz="302724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9838553" indent="-756812" algn="l" defTabSz="302724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1352178" indent="-756812" algn="l" defTabSz="302724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2865801" indent="-756812" algn="l" defTabSz="302724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246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513623" algn="l" defTabSz="3027246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3027246" algn="l" defTabSz="3027246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540871" algn="l" defTabSz="3027246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054495" algn="l" defTabSz="3027246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7568118" algn="l" defTabSz="3027246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9081741" algn="l" defTabSz="3027246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0595364" algn="l" defTabSz="3027246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2108989" algn="l" defTabSz="3027246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microsoft.com/office/2007/relationships/hdphoto" Target="../media/hdphoto3.wdp"/><Relationship Id="rId3" Type="http://schemas.openxmlformats.org/officeDocument/2006/relationships/image" Target="../media/image3.png"/><Relationship Id="rId21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microsoft.com/office/2007/relationships/hdphoto" Target="../media/hdphoto2.wdp"/><Relationship Id="rId20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microsoft.com/office/2007/relationships/hdphoto" Target="../media/hdphoto6.wdp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microsoft.com/office/2007/relationships/hdphoto" Target="../media/hdphoto1.wdp"/><Relationship Id="rId22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D918ADF-4D79-4BD6-9607-55A8863D4EAF}"/>
              </a:ext>
            </a:extLst>
          </p:cNvPr>
          <p:cNvSpPr txBox="1"/>
          <p:nvPr/>
        </p:nvSpPr>
        <p:spPr>
          <a:xfrm>
            <a:off x="1182711" y="5951668"/>
            <a:ext cx="17696959" cy="1169755"/>
          </a:xfrm>
          <a:prstGeom prst="rect">
            <a:avLst/>
          </a:prstGeom>
          <a:noFill/>
        </p:spPr>
        <p:txBody>
          <a:bodyPr wrap="square" lIns="183081" tIns="91541" rIns="183081" bIns="91541" rtlCol="0">
            <a:spAutoFit/>
          </a:bodyPr>
          <a:lstStyle/>
          <a:p>
            <a:r>
              <a:rPr lang="zh-TW" altLang="en-US" sz="6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學校：桃園市中壢區青埔國民小學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4348187-1ACE-467F-AC41-2BBC75DD8FDE}"/>
              </a:ext>
            </a:extLst>
          </p:cNvPr>
          <p:cNvSpPr txBox="1"/>
          <p:nvPr/>
        </p:nvSpPr>
        <p:spPr>
          <a:xfrm>
            <a:off x="15921318" y="5951668"/>
            <a:ext cx="13175945" cy="1169755"/>
          </a:xfrm>
          <a:prstGeom prst="rect">
            <a:avLst/>
          </a:prstGeom>
          <a:noFill/>
        </p:spPr>
        <p:txBody>
          <a:bodyPr wrap="square" lIns="183081" tIns="91541" rIns="183081" bIns="91541" rtlCol="0">
            <a:spAutoFit/>
          </a:bodyPr>
          <a:lstStyle/>
          <a:p>
            <a:r>
              <a:rPr lang="zh-TW" altLang="en-US" sz="6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參賽者：黃志成、曾裕璋、翁淑惠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86571D9-31D4-43CA-AF63-F5616015D302}"/>
              </a:ext>
            </a:extLst>
          </p:cNvPr>
          <p:cNvSpPr txBox="1"/>
          <p:nvPr/>
        </p:nvSpPr>
        <p:spPr>
          <a:xfrm>
            <a:off x="1182711" y="4173402"/>
            <a:ext cx="20063641" cy="1415976"/>
          </a:xfrm>
          <a:prstGeom prst="rect">
            <a:avLst/>
          </a:prstGeom>
          <a:noFill/>
        </p:spPr>
        <p:txBody>
          <a:bodyPr wrap="square" lIns="183081" tIns="91541" rIns="183081" bIns="91541" rtlCol="0">
            <a:spAutoFit/>
          </a:bodyPr>
          <a:lstStyle/>
          <a:p>
            <a:r>
              <a:rPr lang="zh-TW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微課程教材名稱：智能節電小幫手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11A3845A-F0D5-48C1-85D6-B8A1555B71C9}"/>
              </a:ext>
            </a:extLst>
          </p:cNvPr>
          <p:cNvSpPr txBox="1">
            <a:spLocks/>
          </p:cNvSpPr>
          <p:nvPr/>
        </p:nvSpPr>
        <p:spPr>
          <a:xfrm>
            <a:off x="838463" y="7220511"/>
            <a:ext cx="4794023" cy="158650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b="1" kern="1200" cap="small" baseline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algn="l"/>
            <a:r>
              <a:rPr lang="zh-TW" altLang="en-US" sz="4200" dirty="0"/>
              <a:t>壹</a:t>
            </a:r>
            <a:r>
              <a:rPr lang="en-US" altLang="zh-TW" sz="4200" dirty="0"/>
              <a:t>. </a:t>
            </a:r>
            <a:r>
              <a:rPr lang="zh-TW" altLang="en-US" sz="4200" dirty="0"/>
              <a:t>課程架構</a:t>
            </a:r>
            <a:endParaRPr lang="en-US" altLang="zh-TW" sz="4200" strike="dblStrike" dirty="0"/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3827CD02-F662-4C97-8DE6-5CB4FBCBCD17}"/>
              </a:ext>
            </a:extLst>
          </p:cNvPr>
          <p:cNvSpPr txBox="1">
            <a:spLocks/>
          </p:cNvSpPr>
          <p:nvPr/>
        </p:nvSpPr>
        <p:spPr>
          <a:xfrm>
            <a:off x="741965" y="16920217"/>
            <a:ext cx="9062347" cy="138499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4200" b="1" cap="small" baseline="0"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algn="l"/>
            <a:r>
              <a:rPr lang="zh-TW" altLang="en-US" dirty="0"/>
              <a:t>貳</a:t>
            </a:r>
            <a:r>
              <a:rPr lang="en-US" altLang="zh-TW" dirty="0"/>
              <a:t>. </a:t>
            </a:r>
            <a:r>
              <a:rPr lang="zh-TW" altLang="en-US" dirty="0"/>
              <a:t>情境主題：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D7C0B32B-11F6-4F2B-BD15-593904F9EA8A}"/>
              </a:ext>
            </a:extLst>
          </p:cNvPr>
          <p:cNvGrpSpPr/>
          <p:nvPr/>
        </p:nvGrpSpPr>
        <p:grpSpPr>
          <a:xfrm>
            <a:off x="741965" y="18494620"/>
            <a:ext cx="13584933" cy="9920585"/>
            <a:chOff x="349086" y="18049118"/>
            <a:chExt cx="13584933" cy="9920585"/>
          </a:xfrm>
        </p:grpSpPr>
        <p:sp>
          <p:nvSpPr>
            <p:cNvPr id="11" name="矩形: 圓角 77">
              <a:extLst>
                <a:ext uri="{FF2B5EF4-FFF2-40B4-BE49-F238E27FC236}">
                  <a16:creationId xmlns:a16="http://schemas.microsoft.com/office/drawing/2014/main" id="{6F271B38-9E0D-4CEB-9BF8-9674627DA3E9}"/>
                </a:ext>
              </a:extLst>
            </p:cNvPr>
            <p:cNvSpPr/>
            <p:nvPr/>
          </p:nvSpPr>
          <p:spPr>
            <a:xfrm>
              <a:off x="445584" y="18049118"/>
              <a:ext cx="13488435" cy="792000"/>
            </a:xfrm>
            <a:prstGeom prst="round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智能節電小幫手</a:t>
              </a:r>
            </a:p>
          </p:txBody>
        </p:sp>
        <p:sp>
          <p:nvSpPr>
            <p:cNvPr id="12" name="矩形: 圓角 78">
              <a:extLst>
                <a:ext uri="{FF2B5EF4-FFF2-40B4-BE49-F238E27FC236}">
                  <a16:creationId xmlns:a16="http://schemas.microsoft.com/office/drawing/2014/main" id="{F1EABFDA-D858-4116-A22A-8AB651A652CF}"/>
                </a:ext>
              </a:extLst>
            </p:cNvPr>
            <p:cNvSpPr/>
            <p:nvPr/>
          </p:nvSpPr>
          <p:spPr>
            <a:xfrm>
              <a:off x="1758621" y="19099840"/>
              <a:ext cx="2800800" cy="7200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微課程一</a:t>
              </a:r>
            </a:p>
          </p:txBody>
        </p:sp>
        <p:sp>
          <p:nvSpPr>
            <p:cNvPr id="13" name="矩形: 圓角 79">
              <a:extLst>
                <a:ext uri="{FF2B5EF4-FFF2-40B4-BE49-F238E27FC236}">
                  <a16:creationId xmlns:a16="http://schemas.microsoft.com/office/drawing/2014/main" id="{912AE293-DB28-4245-A149-9A1B81FC235B}"/>
                </a:ext>
              </a:extLst>
            </p:cNvPr>
            <p:cNvSpPr/>
            <p:nvPr/>
          </p:nvSpPr>
          <p:spPr>
            <a:xfrm>
              <a:off x="1760434" y="20048134"/>
              <a:ext cx="2798944" cy="7200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智能偵測裝置</a:t>
              </a:r>
            </a:p>
          </p:txBody>
        </p:sp>
        <p:sp>
          <p:nvSpPr>
            <p:cNvPr id="14" name="矩形: 圓角 80">
              <a:extLst>
                <a:ext uri="{FF2B5EF4-FFF2-40B4-BE49-F238E27FC236}">
                  <a16:creationId xmlns:a16="http://schemas.microsoft.com/office/drawing/2014/main" id="{CBC5C546-51E7-43E5-BBC3-E2F4EA3B4C16}"/>
                </a:ext>
              </a:extLst>
            </p:cNvPr>
            <p:cNvSpPr/>
            <p:nvPr/>
          </p:nvSpPr>
          <p:spPr>
            <a:xfrm>
              <a:off x="398835" y="20048134"/>
              <a:ext cx="1274637" cy="720000"/>
            </a:xfrm>
            <a:prstGeom prst="roundRect">
              <a:avLst/>
            </a:prstGeom>
            <a:solidFill>
              <a:srgbClr val="4472C4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主題</a:t>
              </a:r>
            </a:p>
          </p:txBody>
        </p:sp>
        <p:sp>
          <p:nvSpPr>
            <p:cNvPr id="15" name="矩形: 圓角 81">
              <a:extLst>
                <a:ext uri="{FF2B5EF4-FFF2-40B4-BE49-F238E27FC236}">
                  <a16:creationId xmlns:a16="http://schemas.microsoft.com/office/drawing/2014/main" id="{739E1F9E-D5EB-445C-93FE-21C4E68AAB1A}"/>
                </a:ext>
              </a:extLst>
            </p:cNvPr>
            <p:cNvSpPr/>
            <p:nvPr/>
          </p:nvSpPr>
          <p:spPr>
            <a:xfrm>
              <a:off x="4644570" y="19099840"/>
              <a:ext cx="2800800" cy="720000"/>
            </a:xfrm>
            <a:prstGeom prst="roundRect">
              <a:avLst/>
            </a:prstGeom>
            <a:solidFill>
              <a:srgbClr val="E70BB3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微課程二</a:t>
              </a:r>
            </a:p>
          </p:txBody>
        </p:sp>
        <p:sp>
          <p:nvSpPr>
            <p:cNvPr id="16" name="矩形: 圓角 82">
              <a:extLst>
                <a:ext uri="{FF2B5EF4-FFF2-40B4-BE49-F238E27FC236}">
                  <a16:creationId xmlns:a16="http://schemas.microsoft.com/office/drawing/2014/main" id="{3CDC1280-B3B9-4CCA-85F7-A430F49E5728}"/>
                </a:ext>
              </a:extLst>
            </p:cNvPr>
            <p:cNvSpPr/>
            <p:nvPr/>
          </p:nvSpPr>
          <p:spPr>
            <a:xfrm>
              <a:off x="4646340" y="20048134"/>
              <a:ext cx="2798944" cy="720000"/>
            </a:xfrm>
            <a:prstGeom prst="roundRect">
              <a:avLst/>
            </a:prstGeom>
            <a:solidFill>
              <a:srgbClr val="E70BB3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智能調光裝置</a:t>
              </a:r>
            </a:p>
          </p:txBody>
        </p:sp>
        <p:sp>
          <p:nvSpPr>
            <p:cNvPr id="17" name="矩形: 圓角 83">
              <a:extLst>
                <a:ext uri="{FF2B5EF4-FFF2-40B4-BE49-F238E27FC236}">
                  <a16:creationId xmlns:a16="http://schemas.microsoft.com/office/drawing/2014/main" id="{B8ACE685-122C-44CE-AFFE-70AA27D13B82}"/>
                </a:ext>
              </a:extLst>
            </p:cNvPr>
            <p:cNvSpPr/>
            <p:nvPr/>
          </p:nvSpPr>
          <p:spPr>
            <a:xfrm>
              <a:off x="7530519" y="19099840"/>
              <a:ext cx="2800800" cy="720000"/>
            </a:xfrm>
            <a:prstGeom prst="roundRect">
              <a:avLst/>
            </a:prstGeom>
            <a:solidFill>
              <a:srgbClr val="0E02C3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微課程三</a:t>
              </a:r>
            </a:p>
          </p:txBody>
        </p:sp>
        <p:sp>
          <p:nvSpPr>
            <p:cNvPr id="18" name="矩形: 圓角 84">
              <a:extLst>
                <a:ext uri="{FF2B5EF4-FFF2-40B4-BE49-F238E27FC236}">
                  <a16:creationId xmlns:a16="http://schemas.microsoft.com/office/drawing/2014/main" id="{C12766B1-8B35-4D3F-A4C1-88B90885D4B9}"/>
                </a:ext>
              </a:extLst>
            </p:cNvPr>
            <p:cNvSpPr/>
            <p:nvPr/>
          </p:nvSpPr>
          <p:spPr>
            <a:xfrm>
              <a:off x="7532246" y="20048134"/>
              <a:ext cx="2798944" cy="720000"/>
            </a:xfrm>
            <a:prstGeom prst="roundRect">
              <a:avLst/>
            </a:prstGeom>
            <a:solidFill>
              <a:srgbClr val="0E02C3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智能空調裝置</a:t>
              </a:r>
            </a:p>
          </p:txBody>
        </p:sp>
        <p:sp>
          <p:nvSpPr>
            <p:cNvPr id="19" name="矩形: 圓角 85">
              <a:extLst>
                <a:ext uri="{FF2B5EF4-FFF2-40B4-BE49-F238E27FC236}">
                  <a16:creationId xmlns:a16="http://schemas.microsoft.com/office/drawing/2014/main" id="{7488BEE2-A9F4-4E35-85B4-2EC324FB8FCD}"/>
                </a:ext>
              </a:extLst>
            </p:cNvPr>
            <p:cNvSpPr/>
            <p:nvPr/>
          </p:nvSpPr>
          <p:spPr>
            <a:xfrm>
              <a:off x="10416467" y="19099840"/>
              <a:ext cx="3463200" cy="720000"/>
            </a:xfrm>
            <a:prstGeom prst="roundRect">
              <a:avLst/>
            </a:prstGeom>
            <a:solidFill>
              <a:srgbClr val="009387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專題</a:t>
              </a:r>
            </a:p>
          </p:txBody>
        </p:sp>
        <p:sp>
          <p:nvSpPr>
            <p:cNvPr id="20" name="矩形: 圓角 86">
              <a:extLst>
                <a:ext uri="{FF2B5EF4-FFF2-40B4-BE49-F238E27FC236}">
                  <a16:creationId xmlns:a16="http://schemas.microsoft.com/office/drawing/2014/main" id="{D3B03EC2-2381-4DA4-851E-AA61AA80259C}"/>
                </a:ext>
              </a:extLst>
            </p:cNvPr>
            <p:cNvSpPr/>
            <p:nvPr/>
          </p:nvSpPr>
          <p:spPr>
            <a:xfrm>
              <a:off x="10418153" y="20048134"/>
              <a:ext cx="3461514" cy="720000"/>
            </a:xfrm>
            <a:prstGeom prst="roundRect">
              <a:avLst/>
            </a:prstGeom>
            <a:solidFill>
              <a:srgbClr val="009387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智能節電小幫手</a:t>
              </a:r>
            </a:p>
          </p:txBody>
        </p:sp>
        <p:sp>
          <p:nvSpPr>
            <p:cNvPr id="21" name="矩形: 圓角 87">
              <a:extLst>
                <a:ext uri="{FF2B5EF4-FFF2-40B4-BE49-F238E27FC236}">
                  <a16:creationId xmlns:a16="http://schemas.microsoft.com/office/drawing/2014/main" id="{9F747811-0D53-42C5-A601-F87636589128}"/>
                </a:ext>
              </a:extLst>
            </p:cNvPr>
            <p:cNvSpPr/>
            <p:nvPr/>
          </p:nvSpPr>
          <p:spPr>
            <a:xfrm>
              <a:off x="399072" y="19099840"/>
              <a:ext cx="1274400" cy="720000"/>
            </a:xfrm>
            <a:prstGeom prst="roundRect">
              <a:avLst/>
            </a:prstGeom>
            <a:solidFill>
              <a:srgbClr val="4472C4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項目</a:t>
              </a:r>
            </a:p>
          </p:txBody>
        </p:sp>
        <p:sp>
          <p:nvSpPr>
            <p:cNvPr id="22" name="矩形: 圓角 93">
              <a:extLst>
                <a:ext uri="{FF2B5EF4-FFF2-40B4-BE49-F238E27FC236}">
                  <a16:creationId xmlns:a16="http://schemas.microsoft.com/office/drawing/2014/main" id="{CCB72A97-04E7-4347-8F89-C08AE95A0119}"/>
                </a:ext>
              </a:extLst>
            </p:cNvPr>
            <p:cNvSpPr/>
            <p:nvPr/>
          </p:nvSpPr>
          <p:spPr>
            <a:xfrm>
              <a:off x="10470819" y="20968409"/>
              <a:ext cx="3463200" cy="7000588"/>
            </a:xfrm>
            <a:prstGeom prst="roundRect">
              <a:avLst/>
            </a:prstGeom>
            <a:solidFill>
              <a:srgbClr val="009387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經過了前面三個微課程的練習</a:t>
              </a: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, 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請你發揮創意製作一個智能節電子幫手</a:t>
              </a: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, 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你能結合前面三個微課程的內容成一個系統嗎</a:t>
              </a: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 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或是你想要創作一個更特別的節電系統呢</a:t>
              </a: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</a:t>
              </a:r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矩形: 圓角 94">
              <a:extLst>
                <a:ext uri="{FF2B5EF4-FFF2-40B4-BE49-F238E27FC236}">
                  <a16:creationId xmlns:a16="http://schemas.microsoft.com/office/drawing/2014/main" id="{2B471786-BA43-4F4E-B880-FD57FE987B46}"/>
                </a:ext>
              </a:extLst>
            </p:cNvPr>
            <p:cNvSpPr/>
            <p:nvPr/>
          </p:nvSpPr>
          <p:spPr>
            <a:xfrm>
              <a:off x="7558785" y="20967703"/>
              <a:ext cx="2800800" cy="7002000"/>
            </a:xfrm>
            <a:prstGeom prst="roundRect">
              <a:avLst/>
            </a:prstGeom>
            <a:solidFill>
              <a:srgbClr val="0E02C3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天氣悶熱時可以先開啟風扇讓空氣流通</a:t>
              </a: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,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降低室內溫度。可以用什麼方式來模擬預設溫度一到就自動開啟風扇呢</a:t>
              </a: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</a:t>
              </a:r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矩形: 圓角 95">
              <a:extLst>
                <a:ext uri="{FF2B5EF4-FFF2-40B4-BE49-F238E27FC236}">
                  <a16:creationId xmlns:a16="http://schemas.microsoft.com/office/drawing/2014/main" id="{87EC2662-0321-4A72-B2E0-9328B166C7EC}"/>
                </a:ext>
              </a:extLst>
            </p:cNvPr>
            <p:cNvSpPr/>
            <p:nvPr/>
          </p:nvSpPr>
          <p:spPr>
            <a:xfrm>
              <a:off x="4646752" y="20967703"/>
              <a:ext cx="2800800" cy="7002000"/>
            </a:xfrm>
            <a:prstGeom prst="roundRect">
              <a:avLst/>
            </a:prstGeom>
            <a:solidFill>
              <a:srgbClr val="E70BB3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依據教育部規定教學空間應確保桌面照度不低於</a:t>
              </a: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500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勒克斯</a:t>
              </a: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(LUX),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你知道現在桌面的光照度充足嗎</a:t>
              </a: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光照度不夠時怎麼辦</a:t>
              </a: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</a:t>
              </a:r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矩形: 圓角 96">
              <a:extLst>
                <a:ext uri="{FF2B5EF4-FFF2-40B4-BE49-F238E27FC236}">
                  <a16:creationId xmlns:a16="http://schemas.microsoft.com/office/drawing/2014/main" id="{B549FFDF-7D29-466E-8903-2EC75ABFE123}"/>
                </a:ext>
              </a:extLst>
            </p:cNvPr>
            <p:cNvSpPr/>
            <p:nvPr/>
          </p:nvSpPr>
          <p:spPr>
            <a:xfrm>
              <a:off x="1734719" y="20967703"/>
              <a:ext cx="2800800" cy="70020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可以用什麼方式來模擬偵測到有人坐在書桌前呢</a:t>
              </a: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偵測到有人的時候</a:t>
              </a: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,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需要發出提示動作時</a:t>
              </a: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,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可以怎麼做</a:t>
              </a: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</a:t>
              </a:r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矩形: 圓角 97">
              <a:extLst>
                <a:ext uri="{FF2B5EF4-FFF2-40B4-BE49-F238E27FC236}">
                  <a16:creationId xmlns:a16="http://schemas.microsoft.com/office/drawing/2014/main" id="{14B2CBC8-F652-4EDC-AC2F-6DB2A371D239}"/>
                </a:ext>
              </a:extLst>
            </p:cNvPr>
            <p:cNvSpPr/>
            <p:nvPr/>
          </p:nvSpPr>
          <p:spPr>
            <a:xfrm>
              <a:off x="349086" y="20967703"/>
              <a:ext cx="1274400" cy="7002000"/>
            </a:xfrm>
            <a:prstGeom prst="roundRect">
              <a:avLst/>
            </a:prstGeom>
            <a:solidFill>
              <a:srgbClr val="4472C4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情境</a:t>
              </a:r>
              <a:endPara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問題</a:t>
              </a:r>
            </a:p>
          </p:txBody>
        </p:sp>
      </p:grpSp>
      <p:sp>
        <p:nvSpPr>
          <p:cNvPr id="27" name="手繪多邊形: 圖案 169">
            <a:extLst>
              <a:ext uri="{FF2B5EF4-FFF2-40B4-BE49-F238E27FC236}">
                <a16:creationId xmlns:a16="http://schemas.microsoft.com/office/drawing/2014/main" id="{F4F165EF-2B4B-43AC-9856-D9C2A463344B}"/>
              </a:ext>
            </a:extLst>
          </p:cNvPr>
          <p:cNvSpPr/>
          <p:nvPr/>
        </p:nvSpPr>
        <p:spPr>
          <a:xfrm>
            <a:off x="1323669" y="33830843"/>
            <a:ext cx="2880000" cy="2160000"/>
          </a:xfrm>
          <a:custGeom>
            <a:avLst/>
            <a:gdLst>
              <a:gd name="connsiteX0" fmla="*/ 0 w 1601390"/>
              <a:gd name="connsiteY0" fmla="*/ 159138 h 1591381"/>
              <a:gd name="connsiteX1" fmla="*/ 159138 w 1601390"/>
              <a:gd name="connsiteY1" fmla="*/ 0 h 1591381"/>
              <a:gd name="connsiteX2" fmla="*/ 1442252 w 1601390"/>
              <a:gd name="connsiteY2" fmla="*/ 0 h 1591381"/>
              <a:gd name="connsiteX3" fmla="*/ 1601390 w 1601390"/>
              <a:gd name="connsiteY3" fmla="*/ 159138 h 1591381"/>
              <a:gd name="connsiteX4" fmla="*/ 1601390 w 1601390"/>
              <a:gd name="connsiteY4" fmla="*/ 1432243 h 1591381"/>
              <a:gd name="connsiteX5" fmla="*/ 1442252 w 1601390"/>
              <a:gd name="connsiteY5" fmla="*/ 1591381 h 1591381"/>
              <a:gd name="connsiteX6" fmla="*/ 159138 w 1601390"/>
              <a:gd name="connsiteY6" fmla="*/ 1591381 h 1591381"/>
              <a:gd name="connsiteX7" fmla="*/ 0 w 1601390"/>
              <a:gd name="connsiteY7" fmla="*/ 1432243 h 1591381"/>
              <a:gd name="connsiteX8" fmla="*/ 0 w 1601390"/>
              <a:gd name="connsiteY8" fmla="*/ 159138 h 159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1591381">
                <a:moveTo>
                  <a:pt x="0" y="159138"/>
                </a:moveTo>
                <a:cubicBezTo>
                  <a:pt x="0" y="71249"/>
                  <a:pt x="71249" y="0"/>
                  <a:pt x="159138" y="0"/>
                </a:cubicBezTo>
                <a:lnTo>
                  <a:pt x="1442252" y="0"/>
                </a:lnTo>
                <a:cubicBezTo>
                  <a:pt x="1530141" y="0"/>
                  <a:pt x="1601390" y="71249"/>
                  <a:pt x="1601390" y="159138"/>
                </a:cubicBezTo>
                <a:lnTo>
                  <a:pt x="1601390" y="1432243"/>
                </a:lnTo>
                <a:cubicBezTo>
                  <a:pt x="1601390" y="1520132"/>
                  <a:pt x="1530141" y="1591381"/>
                  <a:pt x="1442252" y="1591381"/>
                </a:cubicBezTo>
                <a:lnTo>
                  <a:pt x="159138" y="1591381"/>
                </a:lnTo>
                <a:cubicBezTo>
                  <a:pt x="71249" y="1591381"/>
                  <a:pt x="0" y="1520132"/>
                  <a:pt x="0" y="1432243"/>
                </a:cubicBezTo>
                <a:lnTo>
                  <a:pt x="0" y="15913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190" tIns="115190" rIns="115190" bIns="11519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32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進行前</a:t>
            </a:r>
            <a:endParaRPr lang="en-US" altLang="zh-TW" sz="32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32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熟悉模組</a:t>
            </a:r>
            <a:endParaRPr lang="en-US" altLang="zh-TW" sz="32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TW" sz="32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教師教學</a:t>
            </a:r>
            <a:r>
              <a:rPr lang="en-US" altLang="zh-TW" sz="32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kern="1200" dirty="0"/>
          </a:p>
        </p:txBody>
      </p:sp>
      <p:sp>
        <p:nvSpPr>
          <p:cNvPr id="28" name="手繪多邊形: 圖案 170">
            <a:extLst>
              <a:ext uri="{FF2B5EF4-FFF2-40B4-BE49-F238E27FC236}">
                <a16:creationId xmlns:a16="http://schemas.microsoft.com/office/drawing/2014/main" id="{00A4AA70-459B-401A-ADD8-183CD7A0C223}"/>
              </a:ext>
            </a:extLst>
          </p:cNvPr>
          <p:cNvSpPr/>
          <p:nvPr/>
        </p:nvSpPr>
        <p:spPr>
          <a:xfrm>
            <a:off x="4723517" y="34524235"/>
            <a:ext cx="909170" cy="626441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TW" altLang="en-US" sz="1400" kern="1200"/>
          </a:p>
        </p:txBody>
      </p:sp>
      <p:sp>
        <p:nvSpPr>
          <p:cNvPr id="29" name="手繪多邊形: 圖案 171">
            <a:extLst>
              <a:ext uri="{FF2B5EF4-FFF2-40B4-BE49-F238E27FC236}">
                <a16:creationId xmlns:a16="http://schemas.microsoft.com/office/drawing/2014/main" id="{398FC700-AF2D-487E-B427-053FD084B88F}"/>
              </a:ext>
            </a:extLst>
          </p:cNvPr>
          <p:cNvSpPr/>
          <p:nvPr/>
        </p:nvSpPr>
        <p:spPr>
          <a:xfrm>
            <a:off x="6152536" y="33830843"/>
            <a:ext cx="2880000" cy="2160000"/>
          </a:xfrm>
          <a:custGeom>
            <a:avLst/>
            <a:gdLst>
              <a:gd name="connsiteX0" fmla="*/ 0 w 1601390"/>
              <a:gd name="connsiteY0" fmla="*/ 159138 h 1591381"/>
              <a:gd name="connsiteX1" fmla="*/ 159138 w 1601390"/>
              <a:gd name="connsiteY1" fmla="*/ 0 h 1591381"/>
              <a:gd name="connsiteX2" fmla="*/ 1442252 w 1601390"/>
              <a:gd name="connsiteY2" fmla="*/ 0 h 1591381"/>
              <a:gd name="connsiteX3" fmla="*/ 1601390 w 1601390"/>
              <a:gd name="connsiteY3" fmla="*/ 159138 h 1591381"/>
              <a:gd name="connsiteX4" fmla="*/ 1601390 w 1601390"/>
              <a:gd name="connsiteY4" fmla="*/ 1432243 h 1591381"/>
              <a:gd name="connsiteX5" fmla="*/ 1442252 w 1601390"/>
              <a:gd name="connsiteY5" fmla="*/ 1591381 h 1591381"/>
              <a:gd name="connsiteX6" fmla="*/ 159138 w 1601390"/>
              <a:gd name="connsiteY6" fmla="*/ 1591381 h 1591381"/>
              <a:gd name="connsiteX7" fmla="*/ 0 w 1601390"/>
              <a:gd name="connsiteY7" fmla="*/ 1432243 h 1591381"/>
              <a:gd name="connsiteX8" fmla="*/ 0 w 1601390"/>
              <a:gd name="connsiteY8" fmla="*/ 159138 h 159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1591381">
                <a:moveTo>
                  <a:pt x="0" y="159138"/>
                </a:moveTo>
                <a:cubicBezTo>
                  <a:pt x="0" y="71249"/>
                  <a:pt x="71249" y="0"/>
                  <a:pt x="159138" y="0"/>
                </a:cubicBezTo>
                <a:lnTo>
                  <a:pt x="1442252" y="0"/>
                </a:lnTo>
                <a:cubicBezTo>
                  <a:pt x="1530141" y="0"/>
                  <a:pt x="1601390" y="71249"/>
                  <a:pt x="1601390" y="159138"/>
                </a:cubicBezTo>
                <a:lnTo>
                  <a:pt x="1601390" y="1432243"/>
                </a:lnTo>
                <a:cubicBezTo>
                  <a:pt x="1601390" y="1520132"/>
                  <a:pt x="1530141" y="1591381"/>
                  <a:pt x="1442252" y="1591381"/>
                </a:cubicBezTo>
                <a:lnTo>
                  <a:pt x="159138" y="1591381"/>
                </a:lnTo>
                <a:cubicBezTo>
                  <a:pt x="71249" y="1591381"/>
                  <a:pt x="0" y="1520132"/>
                  <a:pt x="0" y="1432243"/>
                </a:cubicBezTo>
                <a:lnTo>
                  <a:pt x="0" y="15913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190" tIns="115190" rIns="115190" bIns="11519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32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進行中</a:t>
            </a:r>
            <a:endParaRPr lang="en-US" altLang="zh-TW" sz="32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32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深究實作</a:t>
            </a:r>
            <a:endParaRPr lang="en-US" altLang="zh-TW" sz="32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TW" sz="32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學生仿作創作</a:t>
            </a:r>
            <a:r>
              <a:rPr lang="en-US" altLang="zh-TW" sz="32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kern="1200" dirty="0"/>
          </a:p>
        </p:txBody>
      </p:sp>
      <p:sp>
        <p:nvSpPr>
          <p:cNvPr id="30" name="手繪多邊形: 圖案 173">
            <a:extLst>
              <a:ext uri="{FF2B5EF4-FFF2-40B4-BE49-F238E27FC236}">
                <a16:creationId xmlns:a16="http://schemas.microsoft.com/office/drawing/2014/main" id="{3C8A100B-D8D5-4055-8DDF-DAC6E2AE29B2}"/>
              </a:ext>
            </a:extLst>
          </p:cNvPr>
          <p:cNvSpPr/>
          <p:nvPr/>
        </p:nvSpPr>
        <p:spPr>
          <a:xfrm>
            <a:off x="10981402" y="33830843"/>
            <a:ext cx="2880000" cy="2160000"/>
          </a:xfrm>
          <a:custGeom>
            <a:avLst/>
            <a:gdLst>
              <a:gd name="connsiteX0" fmla="*/ 0 w 1601390"/>
              <a:gd name="connsiteY0" fmla="*/ 159138 h 1591381"/>
              <a:gd name="connsiteX1" fmla="*/ 159138 w 1601390"/>
              <a:gd name="connsiteY1" fmla="*/ 0 h 1591381"/>
              <a:gd name="connsiteX2" fmla="*/ 1442252 w 1601390"/>
              <a:gd name="connsiteY2" fmla="*/ 0 h 1591381"/>
              <a:gd name="connsiteX3" fmla="*/ 1601390 w 1601390"/>
              <a:gd name="connsiteY3" fmla="*/ 159138 h 1591381"/>
              <a:gd name="connsiteX4" fmla="*/ 1601390 w 1601390"/>
              <a:gd name="connsiteY4" fmla="*/ 1432243 h 1591381"/>
              <a:gd name="connsiteX5" fmla="*/ 1442252 w 1601390"/>
              <a:gd name="connsiteY5" fmla="*/ 1591381 h 1591381"/>
              <a:gd name="connsiteX6" fmla="*/ 159138 w 1601390"/>
              <a:gd name="connsiteY6" fmla="*/ 1591381 h 1591381"/>
              <a:gd name="connsiteX7" fmla="*/ 0 w 1601390"/>
              <a:gd name="connsiteY7" fmla="*/ 1432243 h 1591381"/>
              <a:gd name="connsiteX8" fmla="*/ 0 w 1601390"/>
              <a:gd name="connsiteY8" fmla="*/ 159138 h 159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1591381">
                <a:moveTo>
                  <a:pt x="0" y="159138"/>
                </a:moveTo>
                <a:cubicBezTo>
                  <a:pt x="0" y="71249"/>
                  <a:pt x="71249" y="0"/>
                  <a:pt x="159138" y="0"/>
                </a:cubicBezTo>
                <a:lnTo>
                  <a:pt x="1442252" y="0"/>
                </a:lnTo>
                <a:cubicBezTo>
                  <a:pt x="1530141" y="0"/>
                  <a:pt x="1601390" y="71249"/>
                  <a:pt x="1601390" y="159138"/>
                </a:cubicBezTo>
                <a:lnTo>
                  <a:pt x="1601390" y="1432243"/>
                </a:lnTo>
                <a:cubicBezTo>
                  <a:pt x="1601390" y="1520132"/>
                  <a:pt x="1530141" y="1591381"/>
                  <a:pt x="1442252" y="1591381"/>
                </a:cubicBezTo>
                <a:lnTo>
                  <a:pt x="159138" y="1591381"/>
                </a:lnTo>
                <a:cubicBezTo>
                  <a:pt x="71249" y="1591381"/>
                  <a:pt x="0" y="1520132"/>
                  <a:pt x="0" y="1432243"/>
                </a:cubicBezTo>
                <a:lnTo>
                  <a:pt x="0" y="15913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190" tIns="115190" rIns="115190" bIns="11519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32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進行後</a:t>
            </a:r>
            <a:endParaRPr lang="en-US" altLang="zh-TW" sz="32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32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發表討論</a:t>
            </a:r>
            <a:endParaRPr lang="en-US" altLang="zh-TW" sz="32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32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作品修正</a:t>
            </a:r>
            <a:endParaRPr lang="zh-TW" altLang="en-US" sz="3200" kern="1200" dirty="0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165FC04A-DAB4-4DB6-8C55-7C4275E0B5C5}"/>
              </a:ext>
            </a:extLst>
          </p:cNvPr>
          <p:cNvGrpSpPr/>
          <p:nvPr/>
        </p:nvGrpSpPr>
        <p:grpSpPr>
          <a:xfrm>
            <a:off x="3511010" y="28762259"/>
            <a:ext cx="2209280" cy="1909991"/>
            <a:chOff x="975170" y="1921743"/>
            <a:chExt cx="2076605" cy="1795289"/>
          </a:xfrm>
        </p:grpSpPr>
        <p:pic>
          <p:nvPicPr>
            <p:cNvPr id="32" name="圖片 31">
              <a:extLst>
                <a:ext uri="{FF2B5EF4-FFF2-40B4-BE49-F238E27FC236}">
                  <a16:creationId xmlns:a16="http://schemas.microsoft.com/office/drawing/2014/main" id="{FDF19F63-ADCE-4B6C-9BE3-141E30CAE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496" y="1921743"/>
              <a:ext cx="1812279" cy="1795289"/>
            </a:xfrm>
            <a:prstGeom prst="rect">
              <a:avLst/>
            </a:prstGeom>
          </p:spPr>
        </p:pic>
        <p:sp>
          <p:nvSpPr>
            <p:cNvPr id="33" name="矩形: 圓角 145">
              <a:extLst>
                <a:ext uri="{FF2B5EF4-FFF2-40B4-BE49-F238E27FC236}">
                  <a16:creationId xmlns:a16="http://schemas.microsoft.com/office/drawing/2014/main" id="{A9BC1ABD-5966-4AA4-B2F2-077EAC86FB06}"/>
                </a:ext>
              </a:extLst>
            </p:cNvPr>
            <p:cNvSpPr/>
            <p:nvPr/>
          </p:nvSpPr>
          <p:spPr>
            <a:xfrm>
              <a:off x="2754841" y="2154172"/>
              <a:ext cx="72008" cy="149163"/>
            </a:xfrm>
            <a:prstGeom prst="roundRect">
              <a:avLst/>
            </a:prstGeom>
            <a:solidFill>
              <a:srgbClr val="0000FF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4" name="直線接點 33">
              <a:extLst>
                <a:ext uri="{FF2B5EF4-FFF2-40B4-BE49-F238E27FC236}">
                  <a16:creationId xmlns:a16="http://schemas.microsoft.com/office/drawing/2014/main" id="{84CEB3F0-ADC4-4DAE-B92C-8A8A47A6AF77}"/>
                </a:ext>
              </a:extLst>
            </p:cNvPr>
            <p:cNvCxnSpPr>
              <a:cxnSpLocks/>
            </p:cNvCxnSpPr>
            <p:nvPr/>
          </p:nvCxnSpPr>
          <p:spPr>
            <a:xfrm>
              <a:off x="975170" y="2167512"/>
              <a:ext cx="1728192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>
              <a:extLst>
                <a:ext uri="{FF2B5EF4-FFF2-40B4-BE49-F238E27FC236}">
                  <a16:creationId xmlns:a16="http://schemas.microsoft.com/office/drawing/2014/main" id="{9E40D547-ABC1-475E-99D0-8DA87E0FB8A1}"/>
                </a:ext>
              </a:extLst>
            </p:cNvPr>
            <p:cNvCxnSpPr>
              <a:cxnSpLocks/>
            </p:cNvCxnSpPr>
            <p:nvPr/>
          </p:nvCxnSpPr>
          <p:spPr>
            <a:xfrm>
              <a:off x="975170" y="2237504"/>
              <a:ext cx="1728192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>
              <a:extLst>
                <a:ext uri="{FF2B5EF4-FFF2-40B4-BE49-F238E27FC236}">
                  <a16:creationId xmlns:a16="http://schemas.microsoft.com/office/drawing/2014/main" id="{2D9E8F13-A548-4DD5-8652-71C2964FB347}"/>
                </a:ext>
              </a:extLst>
            </p:cNvPr>
            <p:cNvCxnSpPr>
              <a:cxnSpLocks/>
            </p:cNvCxnSpPr>
            <p:nvPr/>
          </p:nvCxnSpPr>
          <p:spPr>
            <a:xfrm>
              <a:off x="975170" y="2307496"/>
              <a:ext cx="1728192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2672CF15-84C2-45D4-8414-5EDD7111A88D}"/>
              </a:ext>
            </a:extLst>
          </p:cNvPr>
          <p:cNvGrpSpPr/>
          <p:nvPr/>
        </p:nvGrpSpPr>
        <p:grpSpPr>
          <a:xfrm>
            <a:off x="8698488" y="28785986"/>
            <a:ext cx="2727752" cy="1909991"/>
            <a:chOff x="5627494" y="1777450"/>
            <a:chExt cx="2624164" cy="1837458"/>
          </a:xfrm>
        </p:grpSpPr>
        <p:pic>
          <p:nvPicPr>
            <p:cNvPr id="38" name="圖片 37">
              <a:extLst>
                <a:ext uri="{FF2B5EF4-FFF2-40B4-BE49-F238E27FC236}">
                  <a16:creationId xmlns:a16="http://schemas.microsoft.com/office/drawing/2014/main" id="{E204E88D-C852-4ED2-BAC4-CA90251AD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494" y="1819619"/>
              <a:ext cx="1812279" cy="1795289"/>
            </a:xfrm>
            <a:prstGeom prst="rect">
              <a:avLst/>
            </a:prstGeom>
          </p:spPr>
        </p:pic>
        <p:sp>
          <p:nvSpPr>
            <p:cNvPr id="39" name="橢圓 38">
              <a:extLst>
                <a:ext uri="{FF2B5EF4-FFF2-40B4-BE49-F238E27FC236}">
                  <a16:creationId xmlns:a16="http://schemas.microsoft.com/office/drawing/2014/main" id="{27FA1D0C-2358-4841-848A-1BBEA14927B8}"/>
                </a:ext>
              </a:extLst>
            </p:cNvPr>
            <p:cNvSpPr/>
            <p:nvPr/>
          </p:nvSpPr>
          <p:spPr>
            <a:xfrm>
              <a:off x="5886756" y="1848530"/>
              <a:ext cx="216024" cy="21602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圓角矩形 7">
              <a:extLst>
                <a:ext uri="{FF2B5EF4-FFF2-40B4-BE49-F238E27FC236}">
                  <a16:creationId xmlns:a16="http://schemas.microsoft.com/office/drawing/2014/main" id="{4A887244-3753-4FCD-A756-F0FCA2C33CE4}"/>
                </a:ext>
              </a:extLst>
            </p:cNvPr>
            <p:cNvSpPr/>
            <p:nvPr/>
          </p:nvSpPr>
          <p:spPr>
            <a:xfrm>
              <a:off x="5816835" y="2103027"/>
              <a:ext cx="347961" cy="867295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圓角矩形 9">
              <a:extLst>
                <a:ext uri="{FF2B5EF4-FFF2-40B4-BE49-F238E27FC236}">
                  <a16:creationId xmlns:a16="http://schemas.microsoft.com/office/drawing/2014/main" id="{C2209D1A-9A5F-4A3D-8045-EF976F9C6A02}"/>
                </a:ext>
              </a:extLst>
            </p:cNvPr>
            <p:cNvSpPr/>
            <p:nvPr/>
          </p:nvSpPr>
          <p:spPr>
            <a:xfrm>
              <a:off x="5912768" y="2927431"/>
              <a:ext cx="504056" cy="14401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圓角矩形 10">
              <a:extLst>
                <a:ext uri="{FF2B5EF4-FFF2-40B4-BE49-F238E27FC236}">
                  <a16:creationId xmlns:a16="http://schemas.microsoft.com/office/drawing/2014/main" id="{C2E246A9-88A2-4CCA-8586-8B93DD1917EA}"/>
                </a:ext>
              </a:extLst>
            </p:cNvPr>
            <p:cNvSpPr/>
            <p:nvPr/>
          </p:nvSpPr>
          <p:spPr>
            <a:xfrm>
              <a:off x="6253188" y="2999439"/>
              <a:ext cx="163636" cy="50405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圓角矩形 11">
              <a:extLst>
                <a:ext uri="{FF2B5EF4-FFF2-40B4-BE49-F238E27FC236}">
                  <a16:creationId xmlns:a16="http://schemas.microsoft.com/office/drawing/2014/main" id="{B70EED3E-861D-473C-B2C2-31550A7A87A0}"/>
                </a:ext>
              </a:extLst>
            </p:cNvPr>
            <p:cNvSpPr/>
            <p:nvPr/>
          </p:nvSpPr>
          <p:spPr>
            <a:xfrm rot="1993698">
              <a:off x="6119939" y="2456383"/>
              <a:ext cx="347946" cy="103848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圓角矩形 12">
              <a:extLst>
                <a:ext uri="{FF2B5EF4-FFF2-40B4-BE49-F238E27FC236}">
                  <a16:creationId xmlns:a16="http://schemas.microsoft.com/office/drawing/2014/main" id="{37DAC597-FCB2-41C8-9A96-EE12EFD9B172}"/>
                </a:ext>
              </a:extLst>
            </p:cNvPr>
            <p:cNvSpPr/>
            <p:nvPr/>
          </p:nvSpPr>
          <p:spPr>
            <a:xfrm>
              <a:off x="6331243" y="2560206"/>
              <a:ext cx="202391" cy="158348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矩形: 圓角 157">
              <a:extLst>
                <a:ext uri="{FF2B5EF4-FFF2-40B4-BE49-F238E27FC236}">
                  <a16:creationId xmlns:a16="http://schemas.microsoft.com/office/drawing/2014/main" id="{645AEEC4-AEF9-48EB-A731-CBDA11D984B7}"/>
                </a:ext>
              </a:extLst>
            </p:cNvPr>
            <p:cNvSpPr/>
            <p:nvPr/>
          </p:nvSpPr>
          <p:spPr>
            <a:xfrm>
              <a:off x="7168763" y="2000458"/>
              <a:ext cx="72008" cy="149163"/>
            </a:xfrm>
            <a:prstGeom prst="roundRect">
              <a:avLst/>
            </a:prstGeom>
            <a:solidFill>
              <a:srgbClr val="0000FF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6" name="直線接點 45">
              <a:extLst>
                <a:ext uri="{FF2B5EF4-FFF2-40B4-BE49-F238E27FC236}">
                  <a16:creationId xmlns:a16="http://schemas.microsoft.com/office/drawing/2014/main" id="{EE20129F-938B-493C-8D7E-0D237BF040BF}"/>
                </a:ext>
              </a:extLst>
            </p:cNvPr>
            <p:cNvCxnSpPr>
              <a:cxnSpLocks/>
            </p:cNvCxnSpPr>
            <p:nvPr/>
          </p:nvCxnSpPr>
          <p:spPr>
            <a:xfrm>
              <a:off x="6253188" y="1992658"/>
              <a:ext cx="864096" cy="8751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>
              <a:extLst>
                <a:ext uri="{FF2B5EF4-FFF2-40B4-BE49-F238E27FC236}">
                  <a16:creationId xmlns:a16="http://schemas.microsoft.com/office/drawing/2014/main" id="{582421B5-E4DB-43E0-B056-2D3EA8C643F8}"/>
                </a:ext>
              </a:extLst>
            </p:cNvPr>
            <p:cNvCxnSpPr>
              <a:cxnSpLocks/>
            </p:cNvCxnSpPr>
            <p:nvPr/>
          </p:nvCxnSpPr>
          <p:spPr>
            <a:xfrm>
              <a:off x="6278928" y="2073417"/>
              <a:ext cx="864096" cy="8751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>
              <a:extLst>
                <a:ext uri="{FF2B5EF4-FFF2-40B4-BE49-F238E27FC236}">
                  <a16:creationId xmlns:a16="http://schemas.microsoft.com/office/drawing/2014/main" id="{FB25B6F0-FC5B-414E-BF67-9410A50E882C}"/>
                </a:ext>
              </a:extLst>
            </p:cNvPr>
            <p:cNvCxnSpPr>
              <a:cxnSpLocks/>
            </p:cNvCxnSpPr>
            <p:nvPr/>
          </p:nvCxnSpPr>
          <p:spPr>
            <a:xfrm>
              <a:off x="6304668" y="2154176"/>
              <a:ext cx="864096" cy="8751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圖形 161" descr="樂譜 以實心填滿">
              <a:extLst>
                <a:ext uri="{FF2B5EF4-FFF2-40B4-BE49-F238E27FC236}">
                  <a16:creationId xmlns:a16="http://schemas.microsoft.com/office/drawing/2014/main" id="{0A135D41-E9BE-4A97-B3B1-966BF8B3F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37258" y="1777450"/>
              <a:ext cx="914400" cy="914400"/>
            </a:xfrm>
            <a:prstGeom prst="rect">
              <a:avLst/>
            </a:prstGeom>
          </p:spPr>
        </p:pic>
      </p:grp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60D4E650-E767-4510-AF2F-4C58AD42AF5C}"/>
              </a:ext>
            </a:extLst>
          </p:cNvPr>
          <p:cNvSpPr txBox="1"/>
          <p:nvPr/>
        </p:nvSpPr>
        <p:spPr>
          <a:xfrm>
            <a:off x="3112924" y="30944526"/>
            <a:ext cx="3662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偵測無使用者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關閉智能節電系統。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5F359310-82FB-4D6E-A7BB-864F205E7AAE}"/>
              </a:ext>
            </a:extLst>
          </p:cNvPr>
          <p:cNvSpPr txBox="1"/>
          <p:nvPr/>
        </p:nvSpPr>
        <p:spPr>
          <a:xfrm>
            <a:off x="8047739" y="31010033"/>
            <a:ext cx="3936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偵測有使用者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開啟智能節電系統。</a:t>
            </a:r>
          </a:p>
        </p:txBody>
      </p:sp>
      <p:sp>
        <p:nvSpPr>
          <p:cNvPr id="52" name="箭號: 向左 165">
            <a:extLst>
              <a:ext uri="{FF2B5EF4-FFF2-40B4-BE49-F238E27FC236}">
                <a16:creationId xmlns:a16="http://schemas.microsoft.com/office/drawing/2014/main" id="{17D2E409-A18C-442E-BCAE-06AB15D2F554}"/>
              </a:ext>
            </a:extLst>
          </p:cNvPr>
          <p:cNvSpPr/>
          <p:nvPr/>
        </p:nvSpPr>
        <p:spPr>
          <a:xfrm>
            <a:off x="6439858" y="29255736"/>
            <a:ext cx="1277963" cy="5799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箭號: 向左 166">
            <a:extLst>
              <a:ext uri="{FF2B5EF4-FFF2-40B4-BE49-F238E27FC236}">
                <a16:creationId xmlns:a16="http://schemas.microsoft.com/office/drawing/2014/main" id="{34A1A2D0-8B07-4FCA-9125-1667E1C22B51}"/>
              </a:ext>
            </a:extLst>
          </p:cNvPr>
          <p:cNvSpPr/>
          <p:nvPr/>
        </p:nvSpPr>
        <p:spPr>
          <a:xfrm flipH="1">
            <a:off x="6478616" y="29992261"/>
            <a:ext cx="1277963" cy="5799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內容版面配置區 2">
            <a:extLst>
              <a:ext uri="{FF2B5EF4-FFF2-40B4-BE49-F238E27FC236}">
                <a16:creationId xmlns:a16="http://schemas.microsoft.com/office/drawing/2014/main" id="{B93BE362-DD79-447C-8EA4-FB7F0892681B}"/>
              </a:ext>
            </a:extLst>
          </p:cNvPr>
          <p:cNvSpPr txBox="1">
            <a:spLocks/>
          </p:cNvSpPr>
          <p:nvPr/>
        </p:nvSpPr>
        <p:spPr>
          <a:xfrm>
            <a:off x="909562" y="32467844"/>
            <a:ext cx="9062347" cy="138499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kumimoji="0" sz="4200" b="1" cap="small" baseline="0"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algn="l"/>
            <a:r>
              <a:rPr lang="zh-TW" altLang="en-US" dirty="0"/>
              <a:t>參</a:t>
            </a:r>
            <a:r>
              <a:rPr lang="en-US" altLang="zh-TW" dirty="0"/>
              <a:t>. </a:t>
            </a:r>
            <a:r>
              <a:rPr lang="zh-TW" altLang="en-US" dirty="0"/>
              <a:t>課程進行：</a:t>
            </a:r>
          </a:p>
        </p:txBody>
      </p:sp>
      <p:pic>
        <p:nvPicPr>
          <p:cNvPr id="55" name="圖片 54">
            <a:extLst>
              <a:ext uri="{FF2B5EF4-FFF2-40B4-BE49-F238E27FC236}">
                <a16:creationId xmlns:a16="http://schemas.microsoft.com/office/drawing/2014/main" id="{AFD82222-6569-474D-942A-CD1CDEA2C8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3042" y="36668551"/>
            <a:ext cx="3808421" cy="2880000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56" name="圖片 55">
            <a:extLst>
              <a:ext uri="{FF2B5EF4-FFF2-40B4-BE49-F238E27FC236}">
                <a16:creationId xmlns:a16="http://schemas.microsoft.com/office/drawing/2014/main" id="{13A45906-931A-4321-A3FF-E1E6E8C57C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2615" y="36668551"/>
            <a:ext cx="3846341" cy="2880000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sp>
        <p:nvSpPr>
          <p:cNvPr id="57" name="手繪多邊形: 圖案 202">
            <a:extLst>
              <a:ext uri="{FF2B5EF4-FFF2-40B4-BE49-F238E27FC236}">
                <a16:creationId xmlns:a16="http://schemas.microsoft.com/office/drawing/2014/main" id="{073A5BFE-5B8C-412E-AC6C-D0C7E500AA7E}"/>
              </a:ext>
            </a:extLst>
          </p:cNvPr>
          <p:cNvSpPr/>
          <p:nvPr/>
        </p:nvSpPr>
        <p:spPr>
          <a:xfrm>
            <a:off x="9485973" y="34597622"/>
            <a:ext cx="909170" cy="626441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TW" altLang="en-US" sz="1400" kern="1200"/>
          </a:p>
        </p:txBody>
      </p:sp>
      <p:sp>
        <p:nvSpPr>
          <p:cNvPr id="58" name="標題 1">
            <a:extLst>
              <a:ext uri="{FF2B5EF4-FFF2-40B4-BE49-F238E27FC236}">
                <a16:creationId xmlns:a16="http://schemas.microsoft.com/office/drawing/2014/main" id="{2DCE9A18-118F-4864-A0FA-48F93507D93D}"/>
              </a:ext>
            </a:extLst>
          </p:cNvPr>
          <p:cNvSpPr txBox="1">
            <a:spLocks/>
          </p:cNvSpPr>
          <p:nvPr/>
        </p:nvSpPr>
        <p:spPr>
          <a:xfrm>
            <a:off x="16243899" y="7220512"/>
            <a:ext cx="4794023" cy="158650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b="1" kern="1200" cap="small" baseline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algn="l"/>
            <a:r>
              <a:rPr lang="zh-TW" altLang="en-US" sz="4200" dirty="0"/>
              <a:t>肆</a:t>
            </a:r>
            <a:r>
              <a:rPr lang="en-US" altLang="zh-TW" sz="4200" dirty="0"/>
              <a:t>. </a:t>
            </a:r>
            <a:r>
              <a:rPr lang="zh-TW" altLang="en-US" sz="4200" dirty="0"/>
              <a:t>情境流程圖</a:t>
            </a:r>
            <a:endParaRPr lang="en-US" altLang="zh-TW" sz="4200" strike="dblStrike" dirty="0"/>
          </a:p>
        </p:txBody>
      </p:sp>
      <p:sp>
        <p:nvSpPr>
          <p:cNvPr id="59" name="流程圖: 結束點 58">
            <a:extLst>
              <a:ext uri="{FF2B5EF4-FFF2-40B4-BE49-F238E27FC236}">
                <a16:creationId xmlns:a16="http://schemas.microsoft.com/office/drawing/2014/main" id="{1201FDF1-F1AE-4A43-99F6-5ACEF4750D3F}"/>
              </a:ext>
            </a:extLst>
          </p:cNvPr>
          <p:cNvSpPr/>
          <p:nvPr/>
        </p:nvSpPr>
        <p:spPr>
          <a:xfrm>
            <a:off x="17212662" y="9264671"/>
            <a:ext cx="2160000" cy="768448"/>
          </a:xfrm>
          <a:prstGeom prst="flowChartTerminator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</a:t>
            </a:r>
          </a:p>
        </p:txBody>
      </p:sp>
      <p:sp>
        <p:nvSpPr>
          <p:cNvPr id="60" name="流程圖: 決策 59">
            <a:extLst>
              <a:ext uri="{FF2B5EF4-FFF2-40B4-BE49-F238E27FC236}">
                <a16:creationId xmlns:a16="http://schemas.microsoft.com/office/drawing/2014/main" id="{95DE1D47-5442-4B0B-A632-A7370D5B3246}"/>
              </a:ext>
            </a:extLst>
          </p:cNvPr>
          <p:cNvSpPr/>
          <p:nvPr/>
        </p:nvSpPr>
        <p:spPr>
          <a:xfrm>
            <a:off x="16703940" y="10696928"/>
            <a:ext cx="3159129" cy="1625968"/>
          </a:xfrm>
          <a:prstGeom prst="flowChartDecision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有人嗎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5E5DD658-6A83-4447-BBB2-E86B33121985}"/>
              </a:ext>
            </a:extLst>
          </p:cNvPr>
          <p:cNvSpPr txBox="1"/>
          <p:nvPr/>
        </p:nvSpPr>
        <p:spPr>
          <a:xfrm>
            <a:off x="17530435" y="1243426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C0CFDC00-3B00-4F48-A449-C15CD7CCC449}"/>
              </a:ext>
            </a:extLst>
          </p:cNvPr>
          <p:cNvSpPr txBox="1"/>
          <p:nvPr/>
        </p:nvSpPr>
        <p:spPr>
          <a:xfrm>
            <a:off x="19843503" y="1078267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</a:p>
        </p:txBody>
      </p:sp>
      <p:cxnSp>
        <p:nvCxnSpPr>
          <p:cNvPr id="63" name="直線單箭頭接點 62">
            <a:extLst>
              <a:ext uri="{FF2B5EF4-FFF2-40B4-BE49-F238E27FC236}">
                <a16:creationId xmlns:a16="http://schemas.microsoft.com/office/drawing/2014/main" id="{A8CF39B2-AF29-4848-876E-E56A1402893F}"/>
              </a:ext>
            </a:extLst>
          </p:cNvPr>
          <p:cNvCxnSpPr>
            <a:cxnSpLocks/>
            <a:stCxn id="60" idx="2"/>
            <a:endCxn id="65" idx="0"/>
          </p:cNvCxnSpPr>
          <p:nvPr/>
        </p:nvCxnSpPr>
        <p:spPr>
          <a:xfrm>
            <a:off x="18283505" y="12322896"/>
            <a:ext cx="39" cy="9297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流程圖: 預設程序 63">
            <a:extLst>
              <a:ext uri="{FF2B5EF4-FFF2-40B4-BE49-F238E27FC236}">
                <a16:creationId xmlns:a16="http://schemas.microsoft.com/office/drawing/2014/main" id="{0079D7BD-9DFC-4178-BBF5-6FC651AA65F3}"/>
              </a:ext>
            </a:extLst>
          </p:cNvPr>
          <p:cNvSpPr/>
          <p:nvPr/>
        </p:nvSpPr>
        <p:spPr>
          <a:xfrm>
            <a:off x="20531944" y="11002157"/>
            <a:ext cx="2887101" cy="1015510"/>
          </a:xfrm>
          <a:prstGeom prst="flowChartPredefinedProcess">
            <a:avLst/>
          </a:prstGeom>
          <a:solidFill>
            <a:srgbClr val="ED7D3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關閉系統</a:t>
            </a:r>
          </a:p>
        </p:txBody>
      </p:sp>
      <p:sp>
        <p:nvSpPr>
          <p:cNvPr id="65" name="流程圖: 預設程序 64">
            <a:extLst>
              <a:ext uri="{FF2B5EF4-FFF2-40B4-BE49-F238E27FC236}">
                <a16:creationId xmlns:a16="http://schemas.microsoft.com/office/drawing/2014/main" id="{477F044D-652C-4AF7-9998-7BA7DBC3C140}"/>
              </a:ext>
            </a:extLst>
          </p:cNvPr>
          <p:cNvSpPr/>
          <p:nvPr/>
        </p:nvSpPr>
        <p:spPr>
          <a:xfrm>
            <a:off x="16875230" y="13252600"/>
            <a:ext cx="2816628" cy="905723"/>
          </a:xfrm>
          <a:prstGeom prst="flowChartPredefinedProcess">
            <a:avLst/>
          </a:prstGeom>
          <a:solidFill>
            <a:srgbClr val="ED7D3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開啟系統</a:t>
            </a:r>
          </a:p>
        </p:txBody>
      </p:sp>
      <p:cxnSp>
        <p:nvCxnSpPr>
          <p:cNvPr id="66" name="接點: 肘形 216">
            <a:extLst>
              <a:ext uri="{FF2B5EF4-FFF2-40B4-BE49-F238E27FC236}">
                <a16:creationId xmlns:a16="http://schemas.microsoft.com/office/drawing/2014/main" id="{0322DBDE-AE92-44DC-B93E-3D2924E21C53}"/>
              </a:ext>
            </a:extLst>
          </p:cNvPr>
          <p:cNvCxnSpPr>
            <a:cxnSpLocks/>
            <a:stCxn id="65" idx="2"/>
          </p:cNvCxnSpPr>
          <p:nvPr/>
        </p:nvCxnSpPr>
        <p:spPr>
          <a:xfrm rot="5400000" flipH="1">
            <a:off x="16181271" y="12056050"/>
            <a:ext cx="3793300" cy="411247"/>
          </a:xfrm>
          <a:prstGeom prst="bentConnector5">
            <a:avLst>
              <a:gd name="adj1" fmla="val -17690"/>
              <a:gd name="adj2" fmla="val 505625"/>
              <a:gd name="adj3" fmla="val 99263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圖片 66">
            <a:extLst>
              <a:ext uri="{FF2B5EF4-FFF2-40B4-BE49-F238E27FC236}">
                <a16:creationId xmlns:a16="http://schemas.microsoft.com/office/drawing/2014/main" id="{D422DEBE-42F2-4B3B-B6C8-EC21B3DBC3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1125" y="37293355"/>
            <a:ext cx="2304064" cy="2304064"/>
          </a:xfrm>
          <a:prstGeom prst="rect">
            <a:avLst/>
          </a:prstGeom>
        </p:spPr>
      </p:pic>
      <p:sp>
        <p:nvSpPr>
          <p:cNvPr id="68" name="文字方塊 67">
            <a:extLst>
              <a:ext uri="{FF2B5EF4-FFF2-40B4-BE49-F238E27FC236}">
                <a16:creationId xmlns:a16="http://schemas.microsoft.com/office/drawing/2014/main" id="{9CFD57FB-0537-43DF-86F8-7CCE97A552DA}"/>
              </a:ext>
            </a:extLst>
          </p:cNvPr>
          <p:cNvSpPr txBox="1"/>
          <p:nvPr/>
        </p:nvSpPr>
        <p:spPr>
          <a:xfrm>
            <a:off x="26530486" y="39689271"/>
            <a:ext cx="3936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智能節電小幫手影片</a:t>
            </a:r>
          </a:p>
        </p:txBody>
      </p:sp>
      <p:pic>
        <p:nvPicPr>
          <p:cNvPr id="69" name="圖片 68">
            <a:extLst>
              <a:ext uri="{FF2B5EF4-FFF2-40B4-BE49-F238E27FC236}">
                <a16:creationId xmlns:a16="http://schemas.microsoft.com/office/drawing/2014/main" id="{886A983E-1975-487A-A82D-DA8DE14E81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961" y="36668551"/>
            <a:ext cx="3834928" cy="2880000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grpSp>
        <p:nvGrpSpPr>
          <p:cNvPr id="70" name="群組 69">
            <a:extLst>
              <a:ext uri="{FF2B5EF4-FFF2-40B4-BE49-F238E27FC236}">
                <a16:creationId xmlns:a16="http://schemas.microsoft.com/office/drawing/2014/main" id="{DC6D3C98-642E-493A-9113-B4C076A45098}"/>
              </a:ext>
            </a:extLst>
          </p:cNvPr>
          <p:cNvGrpSpPr/>
          <p:nvPr/>
        </p:nvGrpSpPr>
        <p:grpSpPr>
          <a:xfrm>
            <a:off x="403752" y="8701555"/>
            <a:ext cx="14971145" cy="7732432"/>
            <a:chOff x="403752" y="8436082"/>
            <a:chExt cx="14971145" cy="7732432"/>
          </a:xfrm>
        </p:grpSpPr>
        <p:sp>
          <p:nvSpPr>
            <p:cNvPr id="71" name="手繪多邊形: 圖案 34">
              <a:extLst>
                <a:ext uri="{FF2B5EF4-FFF2-40B4-BE49-F238E27FC236}">
                  <a16:creationId xmlns:a16="http://schemas.microsoft.com/office/drawing/2014/main" id="{3035E46B-D9AB-41B5-81B2-3DD11ECFCCE2}"/>
                </a:ext>
              </a:extLst>
            </p:cNvPr>
            <p:cNvSpPr/>
            <p:nvPr/>
          </p:nvSpPr>
          <p:spPr>
            <a:xfrm>
              <a:off x="7958109" y="12369868"/>
              <a:ext cx="7293600" cy="3733200"/>
            </a:xfrm>
            <a:custGeom>
              <a:avLst/>
              <a:gdLst>
                <a:gd name="connsiteX0" fmla="*/ 0 w 2007616"/>
                <a:gd name="connsiteY0" fmla="*/ 130048 h 1300480"/>
                <a:gd name="connsiteX1" fmla="*/ 130048 w 2007616"/>
                <a:gd name="connsiteY1" fmla="*/ 0 h 1300480"/>
                <a:gd name="connsiteX2" fmla="*/ 1877568 w 2007616"/>
                <a:gd name="connsiteY2" fmla="*/ 0 h 1300480"/>
                <a:gd name="connsiteX3" fmla="*/ 2007616 w 2007616"/>
                <a:gd name="connsiteY3" fmla="*/ 130048 h 1300480"/>
                <a:gd name="connsiteX4" fmla="*/ 2007616 w 2007616"/>
                <a:gd name="connsiteY4" fmla="*/ 1170432 h 1300480"/>
                <a:gd name="connsiteX5" fmla="*/ 1877568 w 2007616"/>
                <a:gd name="connsiteY5" fmla="*/ 1300480 h 1300480"/>
                <a:gd name="connsiteX6" fmla="*/ 130048 w 2007616"/>
                <a:gd name="connsiteY6" fmla="*/ 1300480 h 1300480"/>
                <a:gd name="connsiteX7" fmla="*/ 0 w 2007616"/>
                <a:gd name="connsiteY7" fmla="*/ 1170432 h 1300480"/>
                <a:gd name="connsiteX8" fmla="*/ 0 w 2007616"/>
                <a:gd name="connsiteY8" fmla="*/ 130048 h 130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7616" h="1300480">
                  <a:moveTo>
                    <a:pt x="0" y="130048"/>
                  </a:moveTo>
                  <a:cubicBezTo>
                    <a:pt x="0" y="58224"/>
                    <a:pt x="58224" y="0"/>
                    <a:pt x="130048" y="0"/>
                  </a:cubicBezTo>
                  <a:lnTo>
                    <a:pt x="1877568" y="0"/>
                  </a:lnTo>
                  <a:cubicBezTo>
                    <a:pt x="1949392" y="0"/>
                    <a:pt x="2007616" y="58224"/>
                    <a:pt x="2007616" y="130048"/>
                  </a:cubicBezTo>
                  <a:lnTo>
                    <a:pt x="2007616" y="1170432"/>
                  </a:lnTo>
                  <a:cubicBezTo>
                    <a:pt x="2007616" y="1242256"/>
                    <a:pt x="1949392" y="1300480"/>
                    <a:pt x="1877568" y="1300480"/>
                  </a:cubicBezTo>
                  <a:lnTo>
                    <a:pt x="130048" y="1300480"/>
                  </a:lnTo>
                  <a:cubicBezTo>
                    <a:pt x="58224" y="1300480"/>
                    <a:pt x="0" y="1242256"/>
                    <a:pt x="0" y="1170432"/>
                  </a:cubicBezTo>
                  <a:lnTo>
                    <a:pt x="0" y="130048"/>
                  </a:lnTo>
                  <a:close/>
                </a:path>
              </a:pathLst>
            </a:custGeom>
            <a:ln w="76200"/>
          </p:spPr>
          <p:style>
            <a:lnRef idx="2">
              <a:schemeClr val="accent2">
                <a:hueOff val="-8423570"/>
                <a:satOff val="14198"/>
                <a:lumOff val="-1738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4201" tIns="487038" rIns="161918" bIns="161916" numCol="1" spcCol="1270" anchor="t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TW" altLang="en-US" sz="2700" kern="1200"/>
            </a:p>
          </p:txBody>
        </p:sp>
        <p:sp>
          <p:nvSpPr>
            <p:cNvPr id="72" name="手繪多邊形: 圖案 35">
              <a:extLst>
                <a:ext uri="{FF2B5EF4-FFF2-40B4-BE49-F238E27FC236}">
                  <a16:creationId xmlns:a16="http://schemas.microsoft.com/office/drawing/2014/main" id="{A1FC1AF7-5241-4D3F-AE2A-40FCAEADC9C7}"/>
                </a:ext>
              </a:extLst>
            </p:cNvPr>
            <p:cNvSpPr/>
            <p:nvPr/>
          </p:nvSpPr>
          <p:spPr>
            <a:xfrm>
              <a:off x="403752" y="12435314"/>
              <a:ext cx="7200000" cy="3733200"/>
            </a:xfrm>
            <a:custGeom>
              <a:avLst/>
              <a:gdLst>
                <a:gd name="connsiteX0" fmla="*/ 0 w 2007616"/>
                <a:gd name="connsiteY0" fmla="*/ 130048 h 1300480"/>
                <a:gd name="connsiteX1" fmla="*/ 130048 w 2007616"/>
                <a:gd name="connsiteY1" fmla="*/ 0 h 1300480"/>
                <a:gd name="connsiteX2" fmla="*/ 1877568 w 2007616"/>
                <a:gd name="connsiteY2" fmla="*/ 0 h 1300480"/>
                <a:gd name="connsiteX3" fmla="*/ 2007616 w 2007616"/>
                <a:gd name="connsiteY3" fmla="*/ 130048 h 1300480"/>
                <a:gd name="connsiteX4" fmla="*/ 2007616 w 2007616"/>
                <a:gd name="connsiteY4" fmla="*/ 1170432 h 1300480"/>
                <a:gd name="connsiteX5" fmla="*/ 1877568 w 2007616"/>
                <a:gd name="connsiteY5" fmla="*/ 1300480 h 1300480"/>
                <a:gd name="connsiteX6" fmla="*/ 130048 w 2007616"/>
                <a:gd name="connsiteY6" fmla="*/ 1300480 h 1300480"/>
                <a:gd name="connsiteX7" fmla="*/ 0 w 2007616"/>
                <a:gd name="connsiteY7" fmla="*/ 1170432 h 1300480"/>
                <a:gd name="connsiteX8" fmla="*/ 0 w 2007616"/>
                <a:gd name="connsiteY8" fmla="*/ 130048 h 130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7616" h="1300480">
                  <a:moveTo>
                    <a:pt x="0" y="130048"/>
                  </a:moveTo>
                  <a:cubicBezTo>
                    <a:pt x="0" y="58224"/>
                    <a:pt x="58224" y="0"/>
                    <a:pt x="130048" y="0"/>
                  </a:cubicBezTo>
                  <a:lnTo>
                    <a:pt x="1877568" y="0"/>
                  </a:lnTo>
                  <a:cubicBezTo>
                    <a:pt x="1949392" y="0"/>
                    <a:pt x="2007616" y="58224"/>
                    <a:pt x="2007616" y="130048"/>
                  </a:cubicBezTo>
                  <a:lnTo>
                    <a:pt x="2007616" y="1170432"/>
                  </a:lnTo>
                  <a:cubicBezTo>
                    <a:pt x="2007616" y="1242256"/>
                    <a:pt x="1949392" y="1300480"/>
                    <a:pt x="1877568" y="1300480"/>
                  </a:cubicBezTo>
                  <a:lnTo>
                    <a:pt x="130048" y="1300480"/>
                  </a:lnTo>
                  <a:cubicBezTo>
                    <a:pt x="58224" y="1300480"/>
                    <a:pt x="0" y="1242256"/>
                    <a:pt x="0" y="1170432"/>
                  </a:cubicBezTo>
                  <a:lnTo>
                    <a:pt x="0" y="130048"/>
                  </a:lnTo>
                  <a:close/>
                </a:path>
              </a:pathLst>
            </a:custGeom>
            <a:ln w="76200"/>
          </p:spPr>
          <p:style>
            <a:lnRef idx="2">
              <a:schemeClr val="accent2">
                <a:hueOff val="-12635355"/>
                <a:satOff val="21297"/>
                <a:lumOff val="-2607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917" tIns="487038" rIns="764202" bIns="161916" numCol="1" spcCol="1270" anchor="t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TW" altLang="en-US" sz="2700" kern="1200"/>
            </a:p>
          </p:txBody>
        </p:sp>
        <p:sp>
          <p:nvSpPr>
            <p:cNvPr id="73" name="手繪多邊形: 圖案 36">
              <a:extLst>
                <a:ext uri="{FF2B5EF4-FFF2-40B4-BE49-F238E27FC236}">
                  <a16:creationId xmlns:a16="http://schemas.microsoft.com/office/drawing/2014/main" id="{4C99C6F6-7D10-4461-B3A3-0F8967797255}"/>
                </a:ext>
              </a:extLst>
            </p:cNvPr>
            <p:cNvSpPr/>
            <p:nvPr/>
          </p:nvSpPr>
          <p:spPr>
            <a:xfrm>
              <a:off x="7966754" y="8463990"/>
              <a:ext cx="7294685" cy="3732017"/>
            </a:xfrm>
            <a:custGeom>
              <a:avLst/>
              <a:gdLst>
                <a:gd name="connsiteX0" fmla="*/ 0 w 2007616"/>
                <a:gd name="connsiteY0" fmla="*/ 130048 h 1300480"/>
                <a:gd name="connsiteX1" fmla="*/ 130048 w 2007616"/>
                <a:gd name="connsiteY1" fmla="*/ 0 h 1300480"/>
                <a:gd name="connsiteX2" fmla="*/ 1877568 w 2007616"/>
                <a:gd name="connsiteY2" fmla="*/ 0 h 1300480"/>
                <a:gd name="connsiteX3" fmla="*/ 2007616 w 2007616"/>
                <a:gd name="connsiteY3" fmla="*/ 130048 h 1300480"/>
                <a:gd name="connsiteX4" fmla="*/ 2007616 w 2007616"/>
                <a:gd name="connsiteY4" fmla="*/ 1170432 h 1300480"/>
                <a:gd name="connsiteX5" fmla="*/ 1877568 w 2007616"/>
                <a:gd name="connsiteY5" fmla="*/ 1300480 h 1300480"/>
                <a:gd name="connsiteX6" fmla="*/ 130048 w 2007616"/>
                <a:gd name="connsiteY6" fmla="*/ 1300480 h 1300480"/>
                <a:gd name="connsiteX7" fmla="*/ 0 w 2007616"/>
                <a:gd name="connsiteY7" fmla="*/ 1170432 h 1300480"/>
                <a:gd name="connsiteX8" fmla="*/ 0 w 2007616"/>
                <a:gd name="connsiteY8" fmla="*/ 130048 h 130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7616" h="1300480">
                  <a:moveTo>
                    <a:pt x="0" y="130048"/>
                  </a:moveTo>
                  <a:cubicBezTo>
                    <a:pt x="0" y="58224"/>
                    <a:pt x="58224" y="0"/>
                    <a:pt x="130048" y="0"/>
                  </a:cubicBezTo>
                  <a:lnTo>
                    <a:pt x="1877568" y="0"/>
                  </a:lnTo>
                  <a:cubicBezTo>
                    <a:pt x="1949392" y="0"/>
                    <a:pt x="2007616" y="58224"/>
                    <a:pt x="2007616" y="130048"/>
                  </a:cubicBezTo>
                  <a:lnTo>
                    <a:pt x="2007616" y="1170432"/>
                  </a:lnTo>
                  <a:cubicBezTo>
                    <a:pt x="2007616" y="1242256"/>
                    <a:pt x="1949392" y="1300480"/>
                    <a:pt x="1877568" y="1300480"/>
                  </a:cubicBezTo>
                  <a:lnTo>
                    <a:pt x="130048" y="1300480"/>
                  </a:lnTo>
                  <a:cubicBezTo>
                    <a:pt x="58224" y="1300480"/>
                    <a:pt x="0" y="1242256"/>
                    <a:pt x="0" y="1170432"/>
                  </a:cubicBezTo>
                  <a:lnTo>
                    <a:pt x="0" y="130048"/>
                  </a:lnTo>
                  <a:close/>
                </a:path>
              </a:pathLst>
            </a:custGeom>
            <a:ln w="76200"/>
          </p:spPr>
          <p:style>
            <a:lnRef idx="2">
              <a:schemeClr val="accent2">
                <a:hueOff val="-4211785"/>
                <a:satOff val="7099"/>
                <a:lumOff val="-869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4201" tIns="161917" rIns="161918" bIns="487037" numCol="1" spcCol="1270" anchor="t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TW" altLang="en-US" sz="2700" kern="1200"/>
            </a:p>
          </p:txBody>
        </p:sp>
        <p:sp>
          <p:nvSpPr>
            <p:cNvPr id="74" name="手繪多邊形: 圖案 37">
              <a:extLst>
                <a:ext uri="{FF2B5EF4-FFF2-40B4-BE49-F238E27FC236}">
                  <a16:creationId xmlns:a16="http://schemas.microsoft.com/office/drawing/2014/main" id="{C250E279-FCB6-45AD-AB5C-4B63095BFACB}"/>
                </a:ext>
              </a:extLst>
            </p:cNvPr>
            <p:cNvSpPr/>
            <p:nvPr/>
          </p:nvSpPr>
          <p:spPr>
            <a:xfrm>
              <a:off x="444772" y="8436082"/>
              <a:ext cx="7200000" cy="3772731"/>
            </a:xfrm>
            <a:custGeom>
              <a:avLst/>
              <a:gdLst>
                <a:gd name="connsiteX0" fmla="*/ 0 w 2007616"/>
                <a:gd name="connsiteY0" fmla="*/ 130048 h 1300480"/>
                <a:gd name="connsiteX1" fmla="*/ 130048 w 2007616"/>
                <a:gd name="connsiteY1" fmla="*/ 0 h 1300480"/>
                <a:gd name="connsiteX2" fmla="*/ 1877568 w 2007616"/>
                <a:gd name="connsiteY2" fmla="*/ 0 h 1300480"/>
                <a:gd name="connsiteX3" fmla="*/ 2007616 w 2007616"/>
                <a:gd name="connsiteY3" fmla="*/ 130048 h 1300480"/>
                <a:gd name="connsiteX4" fmla="*/ 2007616 w 2007616"/>
                <a:gd name="connsiteY4" fmla="*/ 1170432 h 1300480"/>
                <a:gd name="connsiteX5" fmla="*/ 1877568 w 2007616"/>
                <a:gd name="connsiteY5" fmla="*/ 1300480 h 1300480"/>
                <a:gd name="connsiteX6" fmla="*/ 130048 w 2007616"/>
                <a:gd name="connsiteY6" fmla="*/ 1300480 h 1300480"/>
                <a:gd name="connsiteX7" fmla="*/ 0 w 2007616"/>
                <a:gd name="connsiteY7" fmla="*/ 1170432 h 1300480"/>
                <a:gd name="connsiteX8" fmla="*/ 0 w 2007616"/>
                <a:gd name="connsiteY8" fmla="*/ 130048 h 130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7616" h="1300480">
                  <a:moveTo>
                    <a:pt x="0" y="130048"/>
                  </a:moveTo>
                  <a:cubicBezTo>
                    <a:pt x="0" y="58224"/>
                    <a:pt x="58224" y="0"/>
                    <a:pt x="130048" y="0"/>
                  </a:cubicBezTo>
                  <a:lnTo>
                    <a:pt x="1877568" y="0"/>
                  </a:lnTo>
                  <a:cubicBezTo>
                    <a:pt x="1949392" y="0"/>
                    <a:pt x="2007616" y="58224"/>
                    <a:pt x="2007616" y="130048"/>
                  </a:cubicBezTo>
                  <a:lnTo>
                    <a:pt x="2007616" y="1170432"/>
                  </a:lnTo>
                  <a:cubicBezTo>
                    <a:pt x="2007616" y="1242256"/>
                    <a:pt x="1949392" y="1300480"/>
                    <a:pt x="1877568" y="1300480"/>
                  </a:cubicBezTo>
                  <a:lnTo>
                    <a:pt x="130048" y="1300480"/>
                  </a:lnTo>
                  <a:cubicBezTo>
                    <a:pt x="58224" y="1300480"/>
                    <a:pt x="0" y="1242256"/>
                    <a:pt x="0" y="1170432"/>
                  </a:cubicBezTo>
                  <a:lnTo>
                    <a:pt x="0" y="130048"/>
                  </a:lnTo>
                  <a:close/>
                </a:path>
              </a:pathLst>
            </a:custGeom>
            <a:ln w="76200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917" tIns="161917" rIns="764202" bIns="487037" numCol="1" spcCol="1270" anchor="t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TW" altLang="en-US" sz="2700" kern="1200" dirty="0"/>
            </a:p>
          </p:txBody>
        </p:sp>
        <p:sp>
          <p:nvSpPr>
            <p:cNvPr id="75" name="手繪多邊形: 圖案 38">
              <a:extLst>
                <a:ext uri="{FF2B5EF4-FFF2-40B4-BE49-F238E27FC236}">
                  <a16:creationId xmlns:a16="http://schemas.microsoft.com/office/drawing/2014/main" id="{E283C954-32DF-4CD2-AAD8-DDC3CC4A16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2746" y="8645906"/>
              <a:ext cx="3600000" cy="3600000"/>
            </a:xfrm>
            <a:custGeom>
              <a:avLst/>
              <a:gdLst>
                <a:gd name="connsiteX0" fmla="*/ 0 w 1759712"/>
                <a:gd name="connsiteY0" fmla="*/ 1759712 h 1759712"/>
                <a:gd name="connsiteX1" fmla="*/ 1759712 w 1759712"/>
                <a:gd name="connsiteY1" fmla="*/ 0 h 1759712"/>
                <a:gd name="connsiteX2" fmla="*/ 1759712 w 1759712"/>
                <a:gd name="connsiteY2" fmla="*/ 1759712 h 1759712"/>
                <a:gd name="connsiteX3" fmla="*/ 0 w 1759712"/>
                <a:gd name="connsiteY3" fmla="*/ 1759712 h 175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9712" h="1759712">
                  <a:moveTo>
                    <a:pt x="0" y="1759712"/>
                  </a:moveTo>
                  <a:cubicBezTo>
                    <a:pt x="0" y="787850"/>
                    <a:pt x="787850" y="0"/>
                    <a:pt x="1759712" y="0"/>
                  </a:cubicBezTo>
                  <a:lnTo>
                    <a:pt x="1759712" y="1759712"/>
                  </a:lnTo>
                  <a:lnTo>
                    <a:pt x="0" y="17597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altLang="zh-TW" kern="1200" dirty="0"/>
            </a:p>
          </p:txBody>
        </p:sp>
        <p:sp>
          <p:nvSpPr>
            <p:cNvPr id="76" name="手繪多邊形: 圖案 39">
              <a:extLst>
                <a:ext uri="{FF2B5EF4-FFF2-40B4-BE49-F238E27FC236}">
                  <a16:creationId xmlns:a16="http://schemas.microsoft.com/office/drawing/2014/main" id="{A61AA658-A09C-4760-8C59-B6C51A6194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21158" y="8620601"/>
              <a:ext cx="3600000" cy="3600000"/>
            </a:xfrm>
            <a:custGeom>
              <a:avLst/>
              <a:gdLst>
                <a:gd name="connsiteX0" fmla="*/ 0 w 1759712"/>
                <a:gd name="connsiteY0" fmla="*/ 1759712 h 1759712"/>
                <a:gd name="connsiteX1" fmla="*/ 1759712 w 1759712"/>
                <a:gd name="connsiteY1" fmla="*/ 0 h 1759712"/>
                <a:gd name="connsiteX2" fmla="*/ 1759712 w 1759712"/>
                <a:gd name="connsiteY2" fmla="*/ 1759712 h 1759712"/>
                <a:gd name="connsiteX3" fmla="*/ 0 w 1759712"/>
                <a:gd name="connsiteY3" fmla="*/ 1759712 h 175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9712" h="1759712">
                  <a:moveTo>
                    <a:pt x="0" y="0"/>
                  </a:moveTo>
                  <a:cubicBezTo>
                    <a:pt x="971862" y="0"/>
                    <a:pt x="1759712" y="787850"/>
                    <a:pt x="1759712" y="1759712"/>
                  </a:cubicBezTo>
                  <a:lnTo>
                    <a:pt x="0" y="17597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211785"/>
                <a:satOff val="7099"/>
                <a:lumOff val="-8693"/>
                <a:alphaOff val="0"/>
              </a:schemeClr>
            </a:fillRef>
            <a:effectRef idx="0">
              <a:schemeClr val="accent2">
                <a:hueOff val="-4211785"/>
                <a:satOff val="7099"/>
                <a:lumOff val="-869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0472" tIns="735880" rIns="735880" bIns="220472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TW" altLang="en-US" sz="3100" kern="1200" dirty="0"/>
            </a:p>
          </p:txBody>
        </p:sp>
        <p:sp>
          <p:nvSpPr>
            <p:cNvPr id="77" name="手繪多邊形: 圖案 40">
              <a:extLst>
                <a:ext uri="{FF2B5EF4-FFF2-40B4-BE49-F238E27FC236}">
                  <a16:creationId xmlns:a16="http://schemas.microsoft.com/office/drawing/2014/main" id="{6DD54259-C352-49CD-ACE9-632CE66ED8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20840" y="12329711"/>
              <a:ext cx="3599999" cy="3600000"/>
            </a:xfrm>
            <a:custGeom>
              <a:avLst/>
              <a:gdLst>
                <a:gd name="connsiteX0" fmla="*/ 0 w 1759712"/>
                <a:gd name="connsiteY0" fmla="*/ 1759712 h 1759712"/>
                <a:gd name="connsiteX1" fmla="*/ 1759712 w 1759712"/>
                <a:gd name="connsiteY1" fmla="*/ 0 h 1759712"/>
                <a:gd name="connsiteX2" fmla="*/ 1759712 w 1759712"/>
                <a:gd name="connsiteY2" fmla="*/ 1759712 h 1759712"/>
                <a:gd name="connsiteX3" fmla="*/ 0 w 1759712"/>
                <a:gd name="connsiteY3" fmla="*/ 1759712 h 175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9712" h="1759712">
                  <a:moveTo>
                    <a:pt x="1759712" y="0"/>
                  </a:moveTo>
                  <a:cubicBezTo>
                    <a:pt x="1759712" y="971862"/>
                    <a:pt x="971862" y="1759712"/>
                    <a:pt x="0" y="1759712"/>
                  </a:cubicBezTo>
                  <a:lnTo>
                    <a:pt x="0" y="0"/>
                  </a:lnTo>
                  <a:lnTo>
                    <a:pt x="1759712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8423570"/>
                <a:satOff val="14198"/>
                <a:lumOff val="-17386"/>
                <a:alphaOff val="0"/>
              </a:schemeClr>
            </a:fillRef>
            <a:effectRef idx="0">
              <a:schemeClr val="accent2">
                <a:hueOff val="-8423570"/>
                <a:satOff val="14198"/>
                <a:lumOff val="-173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0472" tIns="220473" rIns="735880" bIns="73588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TW" altLang="en-US" sz="3100" kern="1200" dirty="0"/>
            </a:p>
          </p:txBody>
        </p:sp>
        <p:sp>
          <p:nvSpPr>
            <p:cNvPr id="78" name="手繪多邊形: 圖案 41">
              <a:extLst>
                <a:ext uri="{FF2B5EF4-FFF2-40B4-BE49-F238E27FC236}">
                  <a16:creationId xmlns:a16="http://schemas.microsoft.com/office/drawing/2014/main" id="{C2437299-89D6-42C3-86AC-6645D32342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3059" y="12360310"/>
              <a:ext cx="3600000" cy="3600000"/>
            </a:xfrm>
            <a:custGeom>
              <a:avLst/>
              <a:gdLst>
                <a:gd name="connsiteX0" fmla="*/ 0 w 1759712"/>
                <a:gd name="connsiteY0" fmla="*/ 1759712 h 1759712"/>
                <a:gd name="connsiteX1" fmla="*/ 1759712 w 1759712"/>
                <a:gd name="connsiteY1" fmla="*/ 0 h 1759712"/>
                <a:gd name="connsiteX2" fmla="*/ 1759712 w 1759712"/>
                <a:gd name="connsiteY2" fmla="*/ 1759712 h 1759712"/>
                <a:gd name="connsiteX3" fmla="*/ 0 w 1759712"/>
                <a:gd name="connsiteY3" fmla="*/ 1759712 h 175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9712" h="1759712">
                  <a:moveTo>
                    <a:pt x="1759712" y="1759712"/>
                  </a:moveTo>
                  <a:cubicBezTo>
                    <a:pt x="787850" y="1759712"/>
                    <a:pt x="0" y="971862"/>
                    <a:pt x="0" y="0"/>
                  </a:cubicBezTo>
                  <a:lnTo>
                    <a:pt x="1759712" y="0"/>
                  </a:lnTo>
                  <a:lnTo>
                    <a:pt x="1759712" y="17597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2635355"/>
                <a:satOff val="21297"/>
                <a:lumOff val="-26079"/>
                <a:alphaOff val="0"/>
              </a:schemeClr>
            </a:fillRef>
            <a:effectRef idx="0">
              <a:schemeClr val="accent2">
                <a:hueOff val="-12635355"/>
                <a:satOff val="21297"/>
                <a:lumOff val="-260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5880" tIns="220472" rIns="220471" bIns="73588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TW" altLang="en-US" sz="3100" kern="1200" dirty="0"/>
            </a:p>
          </p:txBody>
        </p:sp>
        <p:sp>
          <p:nvSpPr>
            <p:cNvPr id="79" name="箭號: 圓形 42">
              <a:extLst>
                <a:ext uri="{FF2B5EF4-FFF2-40B4-BE49-F238E27FC236}">
                  <a16:creationId xmlns:a16="http://schemas.microsoft.com/office/drawing/2014/main" id="{33611F51-2E40-45C1-B958-926FF1E2C858}"/>
                </a:ext>
              </a:extLst>
            </p:cNvPr>
            <p:cNvSpPr/>
            <p:nvPr/>
          </p:nvSpPr>
          <p:spPr>
            <a:xfrm>
              <a:off x="7000159" y="10195677"/>
              <a:ext cx="1431041" cy="1287356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0" name="文字方塊 79">
              <a:extLst>
                <a:ext uri="{FF2B5EF4-FFF2-40B4-BE49-F238E27FC236}">
                  <a16:creationId xmlns:a16="http://schemas.microsoft.com/office/drawing/2014/main" id="{188A1A10-CE76-49CC-9C33-58D879D34B1A}"/>
                </a:ext>
              </a:extLst>
            </p:cNvPr>
            <p:cNvSpPr txBox="1"/>
            <p:nvPr/>
          </p:nvSpPr>
          <p:spPr>
            <a:xfrm>
              <a:off x="5311859" y="10713203"/>
              <a:ext cx="20297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微課程</a:t>
              </a:r>
              <a:r>
                <a:rPr lang="en-US" altLang="zh-TW" sz="4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1" name="文字方塊 80">
              <a:extLst>
                <a:ext uri="{FF2B5EF4-FFF2-40B4-BE49-F238E27FC236}">
                  <a16:creationId xmlns:a16="http://schemas.microsoft.com/office/drawing/2014/main" id="{FB2264E0-B8F3-4766-9A59-C8560C9A5775}"/>
                </a:ext>
              </a:extLst>
            </p:cNvPr>
            <p:cNvSpPr txBox="1"/>
            <p:nvPr/>
          </p:nvSpPr>
          <p:spPr>
            <a:xfrm>
              <a:off x="8476796" y="10595034"/>
              <a:ext cx="20297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微課程</a:t>
              </a:r>
              <a:r>
                <a:rPr lang="en-US" altLang="zh-TW" sz="4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2" name="文字方塊 81">
              <a:extLst>
                <a:ext uri="{FF2B5EF4-FFF2-40B4-BE49-F238E27FC236}">
                  <a16:creationId xmlns:a16="http://schemas.microsoft.com/office/drawing/2014/main" id="{A4032184-D39A-4886-B29B-12BB0A81F05A}"/>
                </a:ext>
              </a:extLst>
            </p:cNvPr>
            <p:cNvSpPr txBox="1"/>
            <p:nvPr/>
          </p:nvSpPr>
          <p:spPr>
            <a:xfrm>
              <a:off x="8476795" y="13513129"/>
              <a:ext cx="20297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微課程</a:t>
              </a:r>
              <a:r>
                <a:rPr lang="en-US" altLang="zh-TW" sz="4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3" name="文字方塊 82">
              <a:extLst>
                <a:ext uri="{FF2B5EF4-FFF2-40B4-BE49-F238E27FC236}">
                  <a16:creationId xmlns:a16="http://schemas.microsoft.com/office/drawing/2014/main" id="{2D08DE3A-21BC-4C1C-A4EA-DD686EAA16EB}"/>
                </a:ext>
              </a:extLst>
            </p:cNvPr>
            <p:cNvSpPr txBox="1"/>
            <p:nvPr/>
          </p:nvSpPr>
          <p:spPr>
            <a:xfrm>
              <a:off x="5695438" y="13508893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專題</a:t>
              </a:r>
            </a:p>
          </p:txBody>
        </p:sp>
        <p:sp>
          <p:nvSpPr>
            <p:cNvPr id="84" name="文字方塊 83">
              <a:extLst>
                <a:ext uri="{FF2B5EF4-FFF2-40B4-BE49-F238E27FC236}">
                  <a16:creationId xmlns:a16="http://schemas.microsoft.com/office/drawing/2014/main" id="{912CBEAC-D26A-46AB-834A-025AD907EDDF}"/>
                </a:ext>
              </a:extLst>
            </p:cNvPr>
            <p:cNvSpPr txBox="1"/>
            <p:nvPr/>
          </p:nvSpPr>
          <p:spPr>
            <a:xfrm>
              <a:off x="1440230" y="9914292"/>
              <a:ext cx="2646878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80975" indent="-180975"/>
              <a:r>
                <a:rPr lang="zh-TW" altLang="en-US" sz="3200" b="1" u="sng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情境主題</a:t>
              </a:r>
              <a:r>
                <a:rPr lang="en-US" altLang="zh-TW" sz="3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</a:p>
            <a:p>
              <a:pPr marL="180975" indent="-180975"/>
              <a:r>
                <a:rPr lang="zh-TW" altLang="en-US" sz="3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智能偵測裝置</a:t>
              </a:r>
              <a:endPara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180975" indent="-180975"/>
              <a:r>
                <a:rPr lang="zh-TW" altLang="en-US" sz="3200" b="1" u="sng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問題</a:t>
              </a:r>
              <a:r>
                <a:rPr lang="en-US" altLang="zh-TW" sz="3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</a:p>
            <a:p>
              <a:pPr marL="180975" indent="-180975"/>
              <a:r>
                <a:rPr lang="zh-TW" altLang="en-US" sz="3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有人在嗎？</a:t>
              </a:r>
              <a:endPara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5" name="文字方塊 84">
              <a:extLst>
                <a:ext uri="{FF2B5EF4-FFF2-40B4-BE49-F238E27FC236}">
                  <a16:creationId xmlns:a16="http://schemas.microsoft.com/office/drawing/2014/main" id="{42D6F0E0-2184-476E-919C-5AC9DC915D34}"/>
                </a:ext>
              </a:extLst>
            </p:cNvPr>
            <p:cNvSpPr txBox="1"/>
            <p:nvPr/>
          </p:nvSpPr>
          <p:spPr>
            <a:xfrm>
              <a:off x="11443064" y="10005147"/>
              <a:ext cx="3877985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80975" indent="-180975"/>
              <a:r>
                <a:rPr lang="zh-TW" altLang="en-US" sz="3200" b="1" u="sng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情境主題</a:t>
              </a:r>
              <a:r>
                <a:rPr lang="en-US" altLang="zh-TW" sz="3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</a:p>
            <a:p>
              <a:pPr marL="180975" indent="-180975"/>
              <a:r>
                <a:rPr lang="zh-TW" altLang="en-US" sz="3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智能調光裝置</a:t>
              </a:r>
              <a:endPara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180975" indent="-180975"/>
              <a:r>
                <a:rPr lang="zh-TW" altLang="en-US" sz="3200" b="1" u="sng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問題</a:t>
              </a:r>
              <a:r>
                <a:rPr lang="en-US" altLang="zh-TW" sz="3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</a:p>
            <a:p>
              <a:pPr marL="180975" indent="-180975"/>
              <a:r>
                <a:rPr lang="zh-TW" altLang="en-US" sz="3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我的桌面照度夠嗎？</a:t>
              </a:r>
              <a:endParaRPr lang="zh-TW" altLang="en-US" sz="3200" b="1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6" name="文字方塊 85">
              <a:extLst>
                <a:ext uri="{FF2B5EF4-FFF2-40B4-BE49-F238E27FC236}">
                  <a16:creationId xmlns:a16="http://schemas.microsoft.com/office/drawing/2014/main" id="{410BFBA7-9919-459C-9DC6-A93829574CD3}"/>
                </a:ext>
              </a:extLst>
            </p:cNvPr>
            <p:cNvSpPr txBox="1"/>
            <p:nvPr/>
          </p:nvSpPr>
          <p:spPr>
            <a:xfrm>
              <a:off x="11086544" y="13859145"/>
              <a:ext cx="4288353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80975" indent="-180975"/>
              <a:r>
                <a:rPr lang="zh-TW" altLang="en-US" sz="3200" b="1" u="sng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情境主題</a:t>
              </a:r>
              <a:r>
                <a:rPr lang="en-US" altLang="zh-TW" sz="3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</a:p>
            <a:p>
              <a:pPr marL="180975" indent="-180975"/>
              <a:r>
                <a:rPr lang="zh-TW" altLang="en-US" sz="3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智能空調裝置</a:t>
              </a:r>
              <a:endPara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180975" indent="-180975"/>
              <a:r>
                <a:rPr lang="zh-TW" altLang="en-US" sz="3200" b="1" u="sng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問題</a:t>
              </a:r>
              <a:r>
                <a:rPr lang="en-US" altLang="zh-TW" sz="3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</a:p>
            <a:p>
              <a:pPr marL="180975" indent="-180975"/>
              <a:r>
                <a:rPr lang="zh-TW" altLang="en-US" sz="3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悶熱時能自動空調嗎？</a:t>
              </a:r>
              <a:endPara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7" name="文字方塊 86">
              <a:extLst>
                <a:ext uri="{FF2B5EF4-FFF2-40B4-BE49-F238E27FC236}">
                  <a16:creationId xmlns:a16="http://schemas.microsoft.com/office/drawing/2014/main" id="{89A9887C-FB8E-4993-89D6-68F42985E44C}"/>
                </a:ext>
              </a:extLst>
            </p:cNvPr>
            <p:cNvSpPr txBox="1"/>
            <p:nvPr/>
          </p:nvSpPr>
          <p:spPr>
            <a:xfrm>
              <a:off x="2040948" y="14034345"/>
              <a:ext cx="4524099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80975" indent="-180975"/>
              <a:r>
                <a:rPr lang="zh-TW" altLang="en-US" sz="3200" b="1" u="sng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情境主題</a:t>
              </a:r>
              <a:r>
                <a:rPr lang="en-US" altLang="zh-TW" sz="3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</a:p>
            <a:p>
              <a:pPr marL="180975" indent="-180975"/>
              <a:r>
                <a:rPr lang="zh-TW" altLang="en-US" sz="3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智能節電小幫手</a:t>
              </a:r>
              <a:endPara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180975" indent="-180975"/>
              <a:r>
                <a:rPr kumimoji="0" lang="zh-TW" altLang="en-US" sz="3200" b="1" u="sng" kern="1200" dirty="0">
                  <a:solidFill>
                    <a:schemeClr val="dk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問題</a:t>
              </a:r>
              <a:r>
                <a:rPr kumimoji="0" lang="en-US" altLang="zh-TW" sz="3200" b="1" kern="1200" dirty="0">
                  <a:solidFill>
                    <a:schemeClr val="dk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</a:p>
            <a:p>
              <a:pPr marL="180975" indent="-180975"/>
              <a:r>
                <a:rPr kumimoji="0" lang="zh-TW" altLang="en-US" sz="3200" b="1" kern="1200" dirty="0">
                  <a:solidFill>
                    <a:schemeClr val="dk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設計一個節電系統</a:t>
              </a:r>
            </a:p>
          </p:txBody>
        </p:sp>
        <p:pic>
          <p:nvPicPr>
            <p:cNvPr id="88" name="圖片 87">
              <a:extLst>
                <a:ext uri="{FF2B5EF4-FFF2-40B4-BE49-F238E27FC236}">
                  <a16:creationId xmlns:a16="http://schemas.microsoft.com/office/drawing/2014/main" id="{2CBBE5DF-31C8-4722-96C7-77FFCC4EB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716762" y="8669383"/>
              <a:ext cx="1272232" cy="1260000"/>
            </a:xfrm>
            <a:prstGeom prst="rect">
              <a:avLst/>
            </a:prstGeom>
          </p:spPr>
        </p:pic>
        <p:pic>
          <p:nvPicPr>
            <p:cNvPr id="89" name="圖片 88">
              <a:extLst>
                <a:ext uri="{FF2B5EF4-FFF2-40B4-BE49-F238E27FC236}">
                  <a16:creationId xmlns:a16="http://schemas.microsoft.com/office/drawing/2014/main" id="{66DF20BC-2CD2-4DFC-8AC6-231EA82F0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861402" y="12489436"/>
              <a:ext cx="1220845" cy="1207715"/>
            </a:xfrm>
            <a:prstGeom prst="rect">
              <a:avLst/>
            </a:prstGeom>
          </p:spPr>
        </p:pic>
        <p:pic>
          <p:nvPicPr>
            <p:cNvPr id="90" name="圖片 89">
              <a:extLst>
                <a:ext uri="{FF2B5EF4-FFF2-40B4-BE49-F238E27FC236}">
                  <a16:creationId xmlns:a16="http://schemas.microsoft.com/office/drawing/2014/main" id="{956C3E36-B64C-43FB-9CEC-9EDEE900B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2778" y="12698388"/>
              <a:ext cx="1161824" cy="1187360"/>
            </a:xfrm>
            <a:prstGeom prst="rect">
              <a:avLst/>
            </a:prstGeom>
          </p:spPr>
        </p:pic>
        <p:sp>
          <p:nvSpPr>
            <p:cNvPr id="91" name="文字方塊 90">
              <a:extLst>
                <a:ext uri="{FF2B5EF4-FFF2-40B4-BE49-F238E27FC236}">
                  <a16:creationId xmlns:a16="http://schemas.microsoft.com/office/drawing/2014/main" id="{B42B7524-1EC3-4ED9-8EA6-BEDAAFFB50FD}"/>
                </a:ext>
              </a:extLst>
            </p:cNvPr>
            <p:cNvSpPr txBox="1"/>
            <p:nvPr/>
          </p:nvSpPr>
          <p:spPr>
            <a:xfrm>
              <a:off x="13610317" y="9962035"/>
              <a:ext cx="13901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能源效率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文字方塊 91">
              <a:extLst>
                <a:ext uri="{FF2B5EF4-FFF2-40B4-BE49-F238E27FC236}">
                  <a16:creationId xmlns:a16="http://schemas.microsoft.com/office/drawing/2014/main" id="{6A1E83EB-244D-42D2-BB32-6D7C09136F43}"/>
                </a:ext>
              </a:extLst>
            </p:cNvPr>
            <p:cNvSpPr txBox="1"/>
            <p:nvPr/>
          </p:nvSpPr>
          <p:spPr>
            <a:xfrm>
              <a:off x="13668817" y="13719673"/>
              <a:ext cx="13901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調適行動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文字方塊 92">
              <a:extLst>
                <a:ext uri="{FF2B5EF4-FFF2-40B4-BE49-F238E27FC236}">
                  <a16:creationId xmlns:a16="http://schemas.microsoft.com/office/drawing/2014/main" id="{EDA34A1D-94E5-4637-A7A0-848F47D709AB}"/>
                </a:ext>
              </a:extLst>
            </p:cNvPr>
            <p:cNvSpPr txBox="1"/>
            <p:nvPr/>
          </p:nvSpPr>
          <p:spPr>
            <a:xfrm>
              <a:off x="661452" y="13918462"/>
              <a:ext cx="13644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自然資源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高效使用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箭號: 圓形 59">
              <a:extLst>
                <a:ext uri="{FF2B5EF4-FFF2-40B4-BE49-F238E27FC236}">
                  <a16:creationId xmlns:a16="http://schemas.microsoft.com/office/drawing/2014/main" id="{246DD99F-26DA-40C0-8C2C-2E7D40FD43E7}"/>
                </a:ext>
              </a:extLst>
            </p:cNvPr>
            <p:cNvSpPr/>
            <p:nvPr/>
          </p:nvSpPr>
          <p:spPr>
            <a:xfrm rot="10962273">
              <a:off x="6891653" y="13438485"/>
              <a:ext cx="1431041" cy="1287356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5" name="矩形: 圓角 52">
              <a:extLst>
                <a:ext uri="{FF2B5EF4-FFF2-40B4-BE49-F238E27FC236}">
                  <a16:creationId xmlns:a16="http://schemas.microsoft.com/office/drawing/2014/main" id="{F69C4401-6374-4679-8F1B-673DE9D1E685}"/>
                </a:ext>
              </a:extLst>
            </p:cNvPr>
            <p:cNvSpPr/>
            <p:nvPr/>
          </p:nvSpPr>
          <p:spPr>
            <a:xfrm>
              <a:off x="5920085" y="11843180"/>
              <a:ext cx="3751477" cy="92548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智能節電小幫手</a:t>
              </a:r>
            </a:p>
          </p:txBody>
        </p:sp>
      </p:grpSp>
      <p:sp>
        <p:nvSpPr>
          <p:cNvPr id="96" name="標題 1">
            <a:extLst>
              <a:ext uri="{FF2B5EF4-FFF2-40B4-BE49-F238E27FC236}">
                <a16:creationId xmlns:a16="http://schemas.microsoft.com/office/drawing/2014/main" id="{B52A64E5-7795-4114-B711-30A295CDA3B2}"/>
              </a:ext>
            </a:extLst>
          </p:cNvPr>
          <p:cNvSpPr txBox="1">
            <a:spLocks/>
          </p:cNvSpPr>
          <p:nvPr/>
        </p:nvSpPr>
        <p:spPr>
          <a:xfrm>
            <a:off x="16151651" y="29420407"/>
            <a:ext cx="4794023" cy="158650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b="1" kern="1200" cap="small" baseline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algn="l"/>
            <a:r>
              <a:rPr lang="zh-TW" altLang="en-US" sz="4200" dirty="0"/>
              <a:t>陸</a:t>
            </a:r>
            <a:r>
              <a:rPr lang="en-US" altLang="zh-TW" sz="4200" dirty="0" smtClean="0"/>
              <a:t>. </a:t>
            </a:r>
            <a:r>
              <a:rPr lang="zh-TW" altLang="en-US" sz="4200" dirty="0"/>
              <a:t>積木程式堆疊</a:t>
            </a:r>
            <a:endParaRPr lang="en-US" altLang="zh-TW" sz="4200" strike="dblStrike" dirty="0"/>
          </a:p>
        </p:txBody>
      </p:sp>
      <p:sp>
        <p:nvSpPr>
          <p:cNvPr id="97" name="標題 1">
            <a:extLst>
              <a:ext uri="{FF2B5EF4-FFF2-40B4-BE49-F238E27FC236}">
                <a16:creationId xmlns:a16="http://schemas.microsoft.com/office/drawing/2014/main" id="{3B3F12CB-3C26-4C1C-874A-AAAA1B72EC45}"/>
              </a:ext>
            </a:extLst>
          </p:cNvPr>
          <p:cNvSpPr txBox="1">
            <a:spLocks/>
          </p:cNvSpPr>
          <p:nvPr/>
        </p:nvSpPr>
        <p:spPr>
          <a:xfrm>
            <a:off x="16243899" y="15522465"/>
            <a:ext cx="4794023" cy="158650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b="1" kern="1200" cap="small" baseline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algn="l"/>
            <a:r>
              <a:rPr lang="zh-TW" altLang="en-US" sz="4200" dirty="0"/>
              <a:t>伍</a:t>
            </a:r>
            <a:r>
              <a:rPr lang="en-US" altLang="zh-TW" sz="4200" dirty="0"/>
              <a:t>. </a:t>
            </a:r>
            <a:r>
              <a:rPr lang="zh-TW" altLang="en-US" sz="4200" dirty="0"/>
              <a:t>程式流程圖</a:t>
            </a:r>
            <a:endParaRPr lang="en-US" altLang="zh-TW" sz="4200" strike="dblStrike" dirty="0"/>
          </a:p>
        </p:txBody>
      </p:sp>
      <p:pic>
        <p:nvPicPr>
          <p:cNvPr id="98" name="圖片 97">
            <a:extLst>
              <a:ext uri="{FF2B5EF4-FFF2-40B4-BE49-F238E27FC236}">
                <a16:creationId xmlns:a16="http://schemas.microsoft.com/office/drawing/2014/main" id="{A15FB893-5C74-43BC-9379-E75A380004D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703" b="92822" l="7162" r="95225">
                        <a14:foregroundMark x1="8753" y1="4950" x2="8753" y2="4950"/>
                        <a14:foregroundMark x1="7162" y1="17822" x2="8488" y2="92822"/>
                        <a14:foregroundMark x1="23873" y1="41584" x2="27851" y2="42574"/>
                        <a14:foregroundMark x1="23342" y1="43564" x2="27056" y2="43564"/>
                        <a14:foregroundMark x1="71088" y1="43812" x2="88329" y2="44059"/>
                        <a14:foregroundMark x1="88329" y1="44059" x2="93634" y2="43317"/>
                        <a14:foregroundMark x1="76393" y1="42574" x2="84085" y2="42327"/>
                        <a14:foregroundMark x1="90981" y1="66832" x2="95225" y2="67079"/>
                        <a14:foregroundMark x1="11141" y1="17079" x2="16446" y2="17079"/>
                        <a14:foregroundMark x1="37401" y1="17574" x2="47480" y2="165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55576" y="30934189"/>
            <a:ext cx="5032362" cy="5392770"/>
          </a:xfrm>
          <a:prstGeom prst="rect">
            <a:avLst/>
          </a:prstGeom>
        </p:spPr>
      </p:pic>
      <p:pic>
        <p:nvPicPr>
          <p:cNvPr id="99" name="圖片 98">
            <a:extLst>
              <a:ext uri="{FF2B5EF4-FFF2-40B4-BE49-F238E27FC236}">
                <a16:creationId xmlns:a16="http://schemas.microsoft.com/office/drawing/2014/main" id="{0122DADC-E604-4A99-A449-1B46C80567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091" b="88961" l="8065" r="97005">
                        <a14:foregroundMark x1="8065" y1="22078" x2="8065" y2="22078"/>
                        <a14:foregroundMark x1="14286" y1="83766" x2="23272" y2="83117"/>
                        <a14:foregroundMark x1="14977" y1="88961" x2="20968" y2="88961"/>
                        <a14:foregroundMark x1="97005" y1="53896" x2="97005" y2="53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50751" y="30911795"/>
            <a:ext cx="5880679" cy="2086693"/>
          </a:xfrm>
          <a:prstGeom prst="rect">
            <a:avLst/>
          </a:prstGeom>
        </p:spPr>
      </p:pic>
      <p:pic>
        <p:nvPicPr>
          <p:cNvPr id="100" name="圖片 99">
            <a:extLst>
              <a:ext uri="{FF2B5EF4-FFF2-40B4-BE49-F238E27FC236}">
                <a16:creationId xmlns:a16="http://schemas.microsoft.com/office/drawing/2014/main" id="{D943A042-14EA-4F5F-825C-A57AC190E28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935" b="95504" l="6643" r="94755">
                        <a14:foregroundMark x1="6469" y1="6655" x2="8741" y2="26079"/>
                        <a14:foregroundMark x1="8741" y1="26079" x2="6993" y2="44604"/>
                        <a14:foregroundMark x1="6993" y1="44604" x2="7168" y2="95504"/>
                        <a14:foregroundMark x1="8042" y1="7194" x2="18706" y2="6115"/>
                        <a14:foregroundMark x1="14685" y1="17086" x2="20280" y2="17626"/>
                        <a14:foregroundMark x1="15210" y1="19065" x2="19930" y2="19424"/>
                        <a14:foregroundMark x1="26049" y1="18525" x2="31643" y2="17986"/>
                        <a14:foregroundMark x1="37937" y1="18525" x2="47727" y2="18165"/>
                        <a14:foregroundMark x1="47727" y1="18165" x2="56993" y2="18165"/>
                        <a14:foregroundMark x1="38112" y1="30576" x2="44755" y2="30576"/>
                        <a14:foregroundMark x1="23951" y1="37050" x2="28322" y2="36691"/>
                        <a14:foregroundMark x1="60490" y1="37230" x2="64336" y2="36331"/>
                        <a14:foregroundMark x1="67308" y1="36871" x2="73252" y2="36871"/>
                        <a14:foregroundMark x1="75350" y1="36871" x2="82517" y2="36511"/>
                        <a14:foregroundMark x1="86364" y1="36331" x2="94755" y2="34892"/>
                        <a14:foregroundMark x1="24301" y1="46763" x2="28671" y2="46223"/>
                        <a14:foregroundMark x1="59266" y1="45683" x2="64860" y2="45504"/>
                        <a14:foregroundMark x1="69056" y1="46942" x2="73077" y2="46763"/>
                        <a14:foregroundMark x1="75699" y1="46403" x2="82692" y2="46223"/>
                        <a14:foregroundMark x1="25000" y1="56475" x2="29021" y2="56835"/>
                        <a14:foregroundMark x1="54720" y1="62770" x2="60490" y2="62410"/>
                        <a14:foregroundMark x1="55944" y1="72662" x2="60140" y2="72842"/>
                        <a14:foregroundMark x1="65035" y1="82014" x2="70629" y2="82014"/>
                        <a14:foregroundMark x1="65210" y1="87950" x2="70455" y2="88129"/>
                        <a14:foregroundMark x1="65035" y1="95144" x2="71503" y2="935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25545" y="32952931"/>
            <a:ext cx="6435745" cy="6255725"/>
          </a:xfrm>
          <a:prstGeom prst="rect">
            <a:avLst/>
          </a:prstGeom>
        </p:spPr>
      </p:pic>
      <p:pic>
        <p:nvPicPr>
          <p:cNvPr id="101" name="圖片 100">
            <a:extLst>
              <a:ext uri="{FF2B5EF4-FFF2-40B4-BE49-F238E27FC236}">
                <a16:creationId xmlns:a16="http://schemas.microsoft.com/office/drawing/2014/main" id="{E3A727C6-4193-4944-A48E-16C6234C08A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596" b="95960" l="2340" r="95319">
                        <a14:foregroundMark x1="2766" y1="10101" x2="4043" y2="65152"/>
                        <a14:foregroundMark x1="4043" y1="65152" x2="2553" y2="91919"/>
                        <a14:foregroundMark x1="2553" y1="91919" x2="3191" y2="95960"/>
                        <a14:foregroundMark x1="73191" y1="58586" x2="80000" y2="58081"/>
                        <a14:foregroundMark x1="72979" y1="74242" x2="79787" y2="74242"/>
                        <a14:foregroundMark x1="74043" y1="89899" x2="81277" y2="89899"/>
                        <a14:foregroundMark x1="28723" y1="39394" x2="36383" y2="39394"/>
                        <a14:foregroundMark x1="59574" y1="39394" x2="65957" y2="36869"/>
                        <a14:foregroundMark x1="95319" y1="57071" x2="95319" y2="57071"/>
                        <a14:foregroundMark x1="4468" y1="12626" x2="10213" y2="12121"/>
                        <a14:foregroundMark x1="18511" y1="19697" x2="33191" y2="18182"/>
                        <a14:foregroundMark x1="11702" y1="14646" x2="34043" y2="15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97330" y="31429618"/>
            <a:ext cx="5605972" cy="2361665"/>
          </a:xfrm>
          <a:prstGeom prst="rect">
            <a:avLst/>
          </a:prstGeom>
        </p:spPr>
      </p:pic>
      <p:pic>
        <p:nvPicPr>
          <p:cNvPr id="102" name="圖片 101">
            <a:extLst>
              <a:ext uri="{FF2B5EF4-FFF2-40B4-BE49-F238E27FC236}">
                <a16:creationId xmlns:a16="http://schemas.microsoft.com/office/drawing/2014/main" id="{9AA3D156-CC0B-4126-8F09-DD745A01889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512" b="89202" l="4107" r="95483">
                        <a14:foregroundMark x1="4107" y1="13615" x2="6366" y2="89671"/>
                        <a14:foregroundMark x1="10062" y1="7981" x2="10062" y2="7981"/>
                        <a14:foregroundMark x1="30801" y1="36620" x2="36756" y2="38967"/>
                        <a14:foregroundMark x1="57700" y1="39906" x2="65298" y2="36150"/>
                        <a14:foregroundMark x1="74127" y1="56338" x2="79671" y2="55399"/>
                        <a14:foregroundMark x1="74127" y1="62441" x2="80287" y2="58685"/>
                        <a14:foregroundMark x1="72690" y1="73709" x2="80493" y2="69953"/>
                        <a14:foregroundMark x1="73922" y1="87324" x2="81520" y2="85446"/>
                        <a14:foregroundMark x1="95483" y1="68075" x2="95483" y2="680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87151" y="34234308"/>
            <a:ext cx="5707277" cy="2496201"/>
          </a:xfrm>
          <a:prstGeom prst="rect">
            <a:avLst/>
          </a:prstGeom>
        </p:spPr>
      </p:pic>
      <p:pic>
        <p:nvPicPr>
          <p:cNvPr id="103" name="圖片 102">
            <a:extLst>
              <a:ext uri="{FF2B5EF4-FFF2-40B4-BE49-F238E27FC236}">
                <a16:creationId xmlns:a16="http://schemas.microsoft.com/office/drawing/2014/main" id="{73A956EF-DD7A-4BE0-BD8D-B420F855F5F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341" b="93407" l="6814" r="95580">
                        <a14:foregroundMark x1="6814" y1="15934" x2="6814" y2="93407"/>
                        <a14:foregroundMark x1="15285" y1="52747" x2="20442" y2="50549"/>
                        <a14:foregroundMark x1="27256" y1="52747" x2="33886" y2="49451"/>
                        <a14:foregroundMark x1="42357" y1="54396" x2="59300" y2="48352"/>
                        <a14:foregroundMark x1="42541" y1="47253" x2="55064" y2="45604"/>
                        <a14:foregroundMark x1="59853" y1="68132" x2="65193" y2="68132"/>
                        <a14:foregroundMark x1="66851" y1="69231" x2="74770" y2="67582"/>
                        <a14:foregroundMark x1="76796" y1="69231" x2="82873" y2="65934"/>
                        <a14:foregroundMark x1="86372" y1="67582" x2="95580" y2="62637"/>
                        <a14:foregroundMark x1="95580" y1="62637" x2="95580" y2="62637"/>
                        <a14:foregroundMark x1="22284" y1="65934" x2="29834" y2="67033"/>
                        <a14:foregroundMark x1="54512" y1="86813" x2="61510" y2="84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63069" y="36480345"/>
            <a:ext cx="6523442" cy="2186493"/>
          </a:xfrm>
          <a:prstGeom prst="rect">
            <a:avLst/>
          </a:prstGeom>
        </p:spPr>
      </p:pic>
      <p:sp>
        <p:nvSpPr>
          <p:cNvPr id="104" name="矩形: 圓角 198">
            <a:extLst>
              <a:ext uri="{FF2B5EF4-FFF2-40B4-BE49-F238E27FC236}">
                <a16:creationId xmlns:a16="http://schemas.microsoft.com/office/drawing/2014/main" id="{84D045F3-61E2-4521-B8CE-5441D8F7D39C}"/>
              </a:ext>
            </a:extLst>
          </p:cNvPr>
          <p:cNvSpPr/>
          <p:nvPr/>
        </p:nvSpPr>
        <p:spPr>
          <a:xfrm>
            <a:off x="20396560" y="10623504"/>
            <a:ext cx="3131004" cy="1769875"/>
          </a:xfrm>
          <a:prstGeom prst="roundRect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5" name="矩形: 圓角 197">
            <a:extLst>
              <a:ext uri="{FF2B5EF4-FFF2-40B4-BE49-F238E27FC236}">
                <a16:creationId xmlns:a16="http://schemas.microsoft.com/office/drawing/2014/main" id="{58D5DF3B-01FB-4E73-A6D8-F2EB754E04A6}"/>
              </a:ext>
            </a:extLst>
          </p:cNvPr>
          <p:cNvSpPr/>
          <p:nvPr/>
        </p:nvSpPr>
        <p:spPr>
          <a:xfrm>
            <a:off x="16639067" y="10585555"/>
            <a:ext cx="3204435" cy="1769875"/>
          </a:xfrm>
          <a:prstGeom prst="roundRect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6" name="直線單箭頭接點 105">
            <a:extLst>
              <a:ext uri="{FF2B5EF4-FFF2-40B4-BE49-F238E27FC236}">
                <a16:creationId xmlns:a16="http://schemas.microsoft.com/office/drawing/2014/main" id="{40B6BDFD-EB9D-4243-A8CA-D95F4D376B75}"/>
              </a:ext>
            </a:extLst>
          </p:cNvPr>
          <p:cNvCxnSpPr>
            <a:cxnSpLocks/>
            <a:stCxn id="60" idx="3"/>
            <a:endCxn id="64" idx="1"/>
          </p:cNvCxnSpPr>
          <p:nvPr/>
        </p:nvCxnSpPr>
        <p:spPr>
          <a:xfrm>
            <a:off x="19863069" y="11509912"/>
            <a:ext cx="66887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單箭頭接點 106">
            <a:extLst>
              <a:ext uri="{FF2B5EF4-FFF2-40B4-BE49-F238E27FC236}">
                <a16:creationId xmlns:a16="http://schemas.microsoft.com/office/drawing/2014/main" id="{91FBBE5C-1585-4879-B65F-615A6BE39403}"/>
              </a:ext>
            </a:extLst>
          </p:cNvPr>
          <p:cNvCxnSpPr>
            <a:cxnSpLocks/>
            <a:stCxn id="59" idx="2"/>
            <a:endCxn id="60" idx="0"/>
          </p:cNvCxnSpPr>
          <p:nvPr/>
        </p:nvCxnSpPr>
        <p:spPr>
          <a:xfrm flipH="1">
            <a:off x="18283505" y="10033119"/>
            <a:ext cx="9157" cy="6638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矩形: 圓角 204">
            <a:extLst>
              <a:ext uri="{FF2B5EF4-FFF2-40B4-BE49-F238E27FC236}">
                <a16:creationId xmlns:a16="http://schemas.microsoft.com/office/drawing/2014/main" id="{030D0D24-499B-43AC-B306-A4C5F2EA5947}"/>
              </a:ext>
            </a:extLst>
          </p:cNvPr>
          <p:cNvSpPr/>
          <p:nvPr/>
        </p:nvSpPr>
        <p:spPr>
          <a:xfrm>
            <a:off x="16734762" y="13019043"/>
            <a:ext cx="3131004" cy="1352581"/>
          </a:xfrm>
          <a:prstGeom prst="roundRect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9" name="文字方塊 108">
            <a:extLst>
              <a:ext uri="{FF2B5EF4-FFF2-40B4-BE49-F238E27FC236}">
                <a16:creationId xmlns:a16="http://schemas.microsoft.com/office/drawing/2014/main" id="{A53200AD-2E7F-46B6-B6C2-8CA110669FA5}"/>
              </a:ext>
            </a:extLst>
          </p:cNvPr>
          <p:cNvSpPr txBox="1"/>
          <p:nvPr/>
        </p:nvSpPr>
        <p:spPr>
          <a:xfrm>
            <a:off x="18650683" y="1236319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rgbClr val="7F7F7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偵測情境</a:t>
            </a:r>
          </a:p>
        </p:txBody>
      </p:sp>
      <p:sp>
        <p:nvSpPr>
          <p:cNvPr id="110" name="文字方塊 109">
            <a:extLst>
              <a:ext uri="{FF2B5EF4-FFF2-40B4-BE49-F238E27FC236}">
                <a16:creationId xmlns:a16="http://schemas.microsoft.com/office/drawing/2014/main" id="{6559E902-3172-45E7-80FC-6F3075C3538B}"/>
              </a:ext>
            </a:extLst>
          </p:cNvPr>
          <p:cNvSpPr txBox="1"/>
          <p:nvPr/>
        </p:nvSpPr>
        <p:spPr>
          <a:xfrm>
            <a:off x="18343869" y="1442737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rgbClr val="7F7F7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開啟系統情境</a:t>
            </a:r>
          </a:p>
        </p:txBody>
      </p:sp>
      <p:sp>
        <p:nvSpPr>
          <p:cNvPr id="111" name="文字方塊 110">
            <a:extLst>
              <a:ext uri="{FF2B5EF4-FFF2-40B4-BE49-F238E27FC236}">
                <a16:creationId xmlns:a16="http://schemas.microsoft.com/office/drawing/2014/main" id="{81796254-1418-48B9-82B0-B62ED687A20C}"/>
              </a:ext>
            </a:extLst>
          </p:cNvPr>
          <p:cNvSpPr txBox="1"/>
          <p:nvPr/>
        </p:nvSpPr>
        <p:spPr>
          <a:xfrm>
            <a:off x="21095937" y="12468203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rgbClr val="7F7F7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關閉系統情境</a:t>
            </a:r>
          </a:p>
        </p:txBody>
      </p:sp>
      <p:grpSp>
        <p:nvGrpSpPr>
          <p:cNvPr id="112" name="群組 111">
            <a:extLst>
              <a:ext uri="{FF2B5EF4-FFF2-40B4-BE49-F238E27FC236}">
                <a16:creationId xmlns:a16="http://schemas.microsoft.com/office/drawing/2014/main" id="{5CC6F3A0-7230-4D4F-A820-DAA7AC8600BF}"/>
              </a:ext>
            </a:extLst>
          </p:cNvPr>
          <p:cNvGrpSpPr/>
          <p:nvPr/>
        </p:nvGrpSpPr>
        <p:grpSpPr>
          <a:xfrm>
            <a:off x="24040548" y="8066723"/>
            <a:ext cx="5144826" cy="7550425"/>
            <a:chOff x="24882376" y="8066723"/>
            <a:chExt cx="5144826" cy="7550425"/>
          </a:xfrm>
        </p:grpSpPr>
        <p:sp>
          <p:nvSpPr>
            <p:cNvPr id="113" name="矩形: 圓角 220">
              <a:extLst>
                <a:ext uri="{FF2B5EF4-FFF2-40B4-BE49-F238E27FC236}">
                  <a16:creationId xmlns:a16="http://schemas.microsoft.com/office/drawing/2014/main" id="{94C20649-EF31-4AF9-86FD-4B4E7792D0F4}"/>
                </a:ext>
              </a:extLst>
            </p:cNvPr>
            <p:cNvSpPr/>
            <p:nvPr/>
          </p:nvSpPr>
          <p:spPr>
            <a:xfrm>
              <a:off x="26486094" y="8066723"/>
              <a:ext cx="2160000" cy="720000"/>
            </a:xfrm>
            <a:prstGeom prst="roundRect">
              <a:avLst/>
            </a:prstGeom>
            <a:solidFill>
              <a:srgbClr val="007A37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偵測情境</a:t>
              </a:r>
            </a:p>
          </p:txBody>
        </p:sp>
        <p:sp>
          <p:nvSpPr>
            <p:cNvPr id="114" name="矩形: 圓角 219">
              <a:extLst>
                <a:ext uri="{FF2B5EF4-FFF2-40B4-BE49-F238E27FC236}">
                  <a16:creationId xmlns:a16="http://schemas.microsoft.com/office/drawing/2014/main" id="{D648EAB8-E85F-4DE0-92F7-72A27EE6626F}"/>
                </a:ext>
              </a:extLst>
            </p:cNvPr>
            <p:cNvSpPr/>
            <p:nvPr/>
          </p:nvSpPr>
          <p:spPr>
            <a:xfrm>
              <a:off x="25296986" y="8684989"/>
              <a:ext cx="4538217" cy="584517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超音波感測器持續偵測</a:t>
              </a: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文字方塊 114">
              <a:extLst>
                <a:ext uri="{FF2B5EF4-FFF2-40B4-BE49-F238E27FC236}">
                  <a16:creationId xmlns:a16="http://schemas.microsoft.com/office/drawing/2014/main" id="{B0FE9B1F-4255-4452-899C-FDD9CDF36DB1}"/>
                </a:ext>
              </a:extLst>
            </p:cNvPr>
            <p:cNvSpPr txBox="1"/>
            <p:nvPr/>
          </p:nvSpPr>
          <p:spPr>
            <a:xfrm>
              <a:off x="27362424" y="13231521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矩形: 圓角 218">
              <a:extLst>
                <a:ext uri="{FF2B5EF4-FFF2-40B4-BE49-F238E27FC236}">
                  <a16:creationId xmlns:a16="http://schemas.microsoft.com/office/drawing/2014/main" id="{B20DB9D6-0F87-4378-BF7A-7B5309F627D9}"/>
                </a:ext>
              </a:extLst>
            </p:cNvPr>
            <p:cNvSpPr/>
            <p:nvPr/>
          </p:nvSpPr>
          <p:spPr>
            <a:xfrm>
              <a:off x="26259968" y="9643933"/>
              <a:ext cx="2439858" cy="720000"/>
            </a:xfrm>
            <a:prstGeom prst="roundRect">
              <a:avLst/>
            </a:prstGeom>
            <a:solidFill>
              <a:srgbClr val="007A37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系統關閉情境</a:t>
              </a:r>
            </a:p>
          </p:txBody>
        </p:sp>
        <p:sp>
          <p:nvSpPr>
            <p:cNvPr id="117" name="矩形: 圓角 221">
              <a:extLst>
                <a:ext uri="{FF2B5EF4-FFF2-40B4-BE49-F238E27FC236}">
                  <a16:creationId xmlns:a16="http://schemas.microsoft.com/office/drawing/2014/main" id="{175F9671-2EAB-44B3-BD38-EEBF166997CA}"/>
                </a:ext>
              </a:extLst>
            </p:cNvPr>
            <p:cNvSpPr/>
            <p:nvPr/>
          </p:nvSpPr>
          <p:spPr>
            <a:xfrm>
              <a:off x="25022630" y="10289159"/>
              <a:ext cx="4914534" cy="1392929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8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en-US" sz="28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在</a:t>
              </a:r>
              <a:r>
                <a:rPr lang="en-US" altLang="zh-TW" sz="28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OLED</a:t>
              </a:r>
              <a:r>
                <a:rPr lang="zh-TW" altLang="en-US" sz="28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顯示 </a:t>
              </a:r>
              <a:r>
                <a:rPr lang="en-US" altLang="zh-TW" sz="28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close system</a:t>
              </a:r>
            </a:p>
            <a:p>
              <a:r>
                <a:rPr lang="en-US" altLang="zh-TW" sz="28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en-US" sz="28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關閉</a:t>
              </a:r>
              <a:r>
                <a:rPr lang="en-US" altLang="zh-TW" sz="28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ws2812</a:t>
              </a:r>
              <a:r>
                <a:rPr lang="zh-TW" altLang="en-US" sz="28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燈條</a:t>
              </a:r>
              <a:endParaRPr lang="en-US" altLang="zh-TW" sz="2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8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lang="zh-TW" altLang="en-US" sz="28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關閉風扇</a:t>
              </a: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矩形: 圓角 222">
              <a:extLst>
                <a:ext uri="{FF2B5EF4-FFF2-40B4-BE49-F238E27FC236}">
                  <a16:creationId xmlns:a16="http://schemas.microsoft.com/office/drawing/2014/main" id="{7AF67159-CFB6-4E9B-B996-DADA1C7C9E28}"/>
                </a:ext>
              </a:extLst>
            </p:cNvPr>
            <p:cNvSpPr/>
            <p:nvPr/>
          </p:nvSpPr>
          <p:spPr>
            <a:xfrm>
              <a:off x="26234860" y="11930947"/>
              <a:ext cx="2439858" cy="720000"/>
            </a:xfrm>
            <a:prstGeom prst="roundRect">
              <a:avLst/>
            </a:prstGeom>
            <a:solidFill>
              <a:srgbClr val="007A37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系統開啟情境</a:t>
              </a:r>
            </a:p>
          </p:txBody>
        </p:sp>
        <p:sp>
          <p:nvSpPr>
            <p:cNvPr id="119" name="矩形: 圓角 223">
              <a:extLst>
                <a:ext uri="{FF2B5EF4-FFF2-40B4-BE49-F238E27FC236}">
                  <a16:creationId xmlns:a16="http://schemas.microsoft.com/office/drawing/2014/main" id="{FEF7B85C-9FE7-47D3-8045-C1F53218BFB8}"/>
                </a:ext>
              </a:extLst>
            </p:cNvPr>
            <p:cNvSpPr/>
            <p:nvPr/>
          </p:nvSpPr>
          <p:spPr>
            <a:xfrm>
              <a:off x="24882376" y="12511380"/>
              <a:ext cx="5144826" cy="3105768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8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en-US" sz="28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在</a:t>
              </a:r>
              <a:r>
                <a:rPr lang="en-US" altLang="zh-TW" sz="28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OLED</a:t>
              </a:r>
              <a:r>
                <a:rPr lang="zh-TW" altLang="en-US" sz="28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顯示 </a:t>
              </a:r>
              <a:r>
                <a:rPr lang="en-US" altLang="zh-TW" sz="28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open system</a:t>
              </a:r>
            </a:p>
            <a:p>
              <a:r>
                <a:rPr lang="en-US" altLang="zh-TW" sz="28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en-US" sz="28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讀取溫溼度感測器</a:t>
              </a:r>
              <a:endParaRPr lang="en-US" altLang="zh-TW" sz="2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8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lang="zh-TW" altLang="en-US" sz="28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讀取光照度感測器</a:t>
              </a:r>
              <a:endParaRPr lang="en-US" altLang="zh-TW" sz="2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8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</a:t>
              </a:r>
              <a:r>
                <a:rPr lang="zh-TW" altLang="en-US" sz="28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依光照度來調整桌</a:t>
              </a:r>
              <a:r>
                <a:rPr lang="en-US" altLang="zh-TW" sz="28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(ws2812)</a:t>
              </a:r>
              <a:r>
                <a:rPr lang="zh-TW" altLang="en-US" sz="28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的亮度</a:t>
              </a:r>
              <a:endParaRPr lang="en-US" altLang="zh-TW" sz="2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8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5.</a:t>
              </a:r>
              <a:r>
                <a:rPr lang="zh-TW" altLang="en-US" sz="28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依溫度來調整風扇是否開啟</a:t>
              </a: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0" name="群組 119">
            <a:extLst>
              <a:ext uri="{FF2B5EF4-FFF2-40B4-BE49-F238E27FC236}">
                <a16:creationId xmlns:a16="http://schemas.microsoft.com/office/drawing/2014/main" id="{E36C7D6E-202F-424E-B7A8-F49C074884BE}"/>
              </a:ext>
            </a:extLst>
          </p:cNvPr>
          <p:cNvGrpSpPr/>
          <p:nvPr/>
        </p:nvGrpSpPr>
        <p:grpSpPr>
          <a:xfrm>
            <a:off x="15978586" y="17375525"/>
            <a:ext cx="13526948" cy="11287962"/>
            <a:chOff x="15978586" y="16982238"/>
            <a:chExt cx="13526948" cy="11287962"/>
          </a:xfrm>
        </p:grpSpPr>
        <p:sp>
          <p:nvSpPr>
            <p:cNvPr id="121" name="流程圖: 替代程序 120">
              <a:extLst>
                <a:ext uri="{FF2B5EF4-FFF2-40B4-BE49-F238E27FC236}">
                  <a16:creationId xmlns:a16="http://schemas.microsoft.com/office/drawing/2014/main" id="{B0A967F7-3CF2-4386-8135-2D217829830E}"/>
                </a:ext>
              </a:extLst>
            </p:cNvPr>
            <p:cNvSpPr/>
            <p:nvPr/>
          </p:nvSpPr>
          <p:spPr>
            <a:xfrm>
              <a:off x="19744259" y="16982238"/>
              <a:ext cx="1068965" cy="400110"/>
            </a:xfrm>
            <a:prstGeom prst="flowChartAlternateProcess">
              <a:avLst/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開始</a:t>
              </a:r>
            </a:p>
          </p:txBody>
        </p:sp>
        <p:sp>
          <p:nvSpPr>
            <p:cNvPr id="122" name="流程圖: 程序 121">
              <a:extLst>
                <a:ext uri="{FF2B5EF4-FFF2-40B4-BE49-F238E27FC236}">
                  <a16:creationId xmlns:a16="http://schemas.microsoft.com/office/drawing/2014/main" id="{6B266F0D-55AF-43EC-A29D-49DC37900C22}"/>
                </a:ext>
              </a:extLst>
            </p:cNvPr>
            <p:cNvSpPr/>
            <p:nvPr/>
          </p:nvSpPr>
          <p:spPr>
            <a:xfrm>
              <a:off x="18547141" y="17938271"/>
              <a:ext cx="3463201" cy="792001"/>
            </a:xfrm>
            <a:prstGeom prst="flowChartProcess">
              <a:avLst/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將超音波感測器偵測到的值放入</a:t>
              </a:r>
              <a:r>
                <a:rPr lang="en-US" altLang="zh-TW" sz="2400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dist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變數中</a:t>
              </a:r>
            </a:p>
          </p:txBody>
        </p:sp>
        <p:sp>
          <p:nvSpPr>
            <p:cNvPr id="123" name="流程圖: 程序 122">
              <a:extLst>
                <a:ext uri="{FF2B5EF4-FFF2-40B4-BE49-F238E27FC236}">
                  <a16:creationId xmlns:a16="http://schemas.microsoft.com/office/drawing/2014/main" id="{5BDCCF6F-550D-4966-8991-5918A71345C1}"/>
                </a:ext>
              </a:extLst>
            </p:cNvPr>
            <p:cNvSpPr/>
            <p:nvPr/>
          </p:nvSpPr>
          <p:spPr>
            <a:xfrm>
              <a:off x="20965779" y="22093626"/>
              <a:ext cx="2678367" cy="1488463"/>
            </a:xfrm>
            <a:prstGeom prst="flowChartProcess">
              <a:avLst/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光照度感應器感測</a:t>
              </a:r>
              <a:r>
                <a: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lux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數值</a:t>
              </a:r>
            </a:p>
          </p:txBody>
        </p:sp>
        <p:sp>
          <p:nvSpPr>
            <p:cNvPr id="124" name="流程圖: 程序 123">
              <a:extLst>
                <a:ext uri="{FF2B5EF4-FFF2-40B4-BE49-F238E27FC236}">
                  <a16:creationId xmlns:a16="http://schemas.microsoft.com/office/drawing/2014/main" id="{9A3306A6-5693-4277-89C4-FDF08893074B}"/>
                </a:ext>
              </a:extLst>
            </p:cNvPr>
            <p:cNvSpPr/>
            <p:nvPr/>
          </p:nvSpPr>
          <p:spPr>
            <a:xfrm>
              <a:off x="17257890" y="22093626"/>
              <a:ext cx="2955603" cy="1488462"/>
            </a:xfrm>
            <a:prstGeom prst="flowChartProcess">
              <a:avLst/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建立變數「溫度」。</a:t>
              </a:r>
              <a:endPara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將溫溼度感測器測到的值放入變數「溫度」中。</a:t>
              </a:r>
              <a:endPara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5" name="流程圖: 決策 124">
              <a:extLst>
                <a:ext uri="{FF2B5EF4-FFF2-40B4-BE49-F238E27FC236}">
                  <a16:creationId xmlns:a16="http://schemas.microsoft.com/office/drawing/2014/main" id="{52995C57-5573-438E-B077-3FEEED85D597}"/>
                </a:ext>
              </a:extLst>
            </p:cNvPr>
            <p:cNvSpPr/>
            <p:nvPr/>
          </p:nvSpPr>
          <p:spPr>
            <a:xfrm>
              <a:off x="21092669" y="24060098"/>
              <a:ext cx="2424587" cy="1564306"/>
            </a:xfrm>
            <a:prstGeom prst="flowChartDecisio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光照度</a:t>
              </a:r>
              <a:r>
                <a: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&lt;500lux?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6" name="流程圖: 決策 125">
              <a:extLst>
                <a:ext uri="{FF2B5EF4-FFF2-40B4-BE49-F238E27FC236}">
                  <a16:creationId xmlns:a16="http://schemas.microsoft.com/office/drawing/2014/main" id="{CE7AE24E-4338-4B4D-9A12-0E88AD593982}"/>
                </a:ext>
              </a:extLst>
            </p:cNvPr>
            <p:cNvSpPr/>
            <p:nvPr/>
          </p:nvSpPr>
          <p:spPr>
            <a:xfrm>
              <a:off x="17497153" y="24138011"/>
              <a:ext cx="2477076" cy="1370195"/>
            </a:xfrm>
            <a:prstGeom prst="flowChartDecisio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溫度</a:t>
              </a:r>
              <a:r>
                <a: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&gt;28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度</a:t>
              </a:r>
              <a:r>
                <a: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C?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7" name="流程圖: 程序 126">
              <a:extLst>
                <a:ext uri="{FF2B5EF4-FFF2-40B4-BE49-F238E27FC236}">
                  <a16:creationId xmlns:a16="http://schemas.microsoft.com/office/drawing/2014/main" id="{5558EFD5-8C47-46E6-A087-4BD7BF2AC3CB}"/>
                </a:ext>
              </a:extLst>
            </p:cNvPr>
            <p:cNvSpPr/>
            <p:nvPr/>
          </p:nvSpPr>
          <p:spPr>
            <a:xfrm>
              <a:off x="23847808" y="23701313"/>
              <a:ext cx="1329115" cy="2281876"/>
            </a:xfrm>
            <a:prstGeom prst="flowChartProcess">
              <a:avLst/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ws2812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燈條紅、藍、綠</a:t>
              </a:r>
              <a:endPara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數值設為</a:t>
              </a:r>
              <a:r>
                <a: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8" name="流程圖: 程序 127">
              <a:extLst>
                <a:ext uri="{FF2B5EF4-FFF2-40B4-BE49-F238E27FC236}">
                  <a16:creationId xmlns:a16="http://schemas.microsoft.com/office/drawing/2014/main" id="{2331A704-CB71-4CE0-9D65-A24C22FD3200}"/>
                </a:ext>
              </a:extLst>
            </p:cNvPr>
            <p:cNvSpPr/>
            <p:nvPr/>
          </p:nvSpPr>
          <p:spPr>
            <a:xfrm>
              <a:off x="20931698" y="26102413"/>
              <a:ext cx="2746528" cy="933534"/>
            </a:xfrm>
            <a:prstGeom prst="flowChartProcess">
              <a:avLst/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ws2812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燈條紅、藍、綠數值設為</a:t>
              </a:r>
              <a:r>
                <a: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9" name="流程圖: 程序 128">
              <a:extLst>
                <a:ext uri="{FF2B5EF4-FFF2-40B4-BE49-F238E27FC236}">
                  <a16:creationId xmlns:a16="http://schemas.microsoft.com/office/drawing/2014/main" id="{BE4C6F9A-7614-4F77-B9E7-8E4C5993BE7B}"/>
                </a:ext>
              </a:extLst>
            </p:cNvPr>
            <p:cNvSpPr/>
            <p:nvPr/>
          </p:nvSpPr>
          <p:spPr>
            <a:xfrm>
              <a:off x="17717065" y="26064129"/>
              <a:ext cx="2037253" cy="971818"/>
            </a:xfrm>
            <a:prstGeom prst="flowChartProcess">
              <a:avLst/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數位腳位</a:t>
              </a:r>
              <a:r>
                <a: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13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輸出為高電位</a:t>
              </a:r>
            </a:p>
          </p:txBody>
        </p:sp>
        <p:sp>
          <p:nvSpPr>
            <p:cNvPr id="130" name="流程圖: 程序 129">
              <a:extLst>
                <a:ext uri="{FF2B5EF4-FFF2-40B4-BE49-F238E27FC236}">
                  <a16:creationId xmlns:a16="http://schemas.microsoft.com/office/drawing/2014/main" id="{1F42B3EA-FDEF-48D1-B0FC-17D1CCC09F2F}"/>
                </a:ext>
              </a:extLst>
            </p:cNvPr>
            <p:cNvSpPr/>
            <p:nvPr/>
          </p:nvSpPr>
          <p:spPr>
            <a:xfrm>
              <a:off x="15978586" y="23585600"/>
              <a:ext cx="955560" cy="2487829"/>
            </a:xfrm>
            <a:prstGeom prst="flowChartProcess">
              <a:avLst/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數位腳位</a:t>
              </a:r>
              <a:r>
                <a: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13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輸出為低電位</a:t>
              </a:r>
            </a:p>
          </p:txBody>
        </p:sp>
        <p:sp>
          <p:nvSpPr>
            <p:cNvPr id="131" name="流程圖: 決策 130">
              <a:extLst>
                <a:ext uri="{FF2B5EF4-FFF2-40B4-BE49-F238E27FC236}">
                  <a16:creationId xmlns:a16="http://schemas.microsoft.com/office/drawing/2014/main" id="{6C9B466A-643F-4B08-9B48-96EAC297D0FE}"/>
                </a:ext>
              </a:extLst>
            </p:cNvPr>
            <p:cNvSpPr/>
            <p:nvPr/>
          </p:nvSpPr>
          <p:spPr>
            <a:xfrm>
              <a:off x="19094463" y="19286195"/>
              <a:ext cx="2368557" cy="1078143"/>
            </a:xfrm>
            <a:prstGeom prst="flowChartDecisio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TW" sz="2400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dist</a:t>
              </a:r>
              <a:r>
                <a: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&lt;50?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2" name="文字方塊 131">
              <a:extLst>
                <a:ext uri="{FF2B5EF4-FFF2-40B4-BE49-F238E27FC236}">
                  <a16:creationId xmlns:a16="http://schemas.microsoft.com/office/drawing/2014/main" id="{DBEC7DA6-2F44-4B74-8ADB-D65491BE1800}"/>
                </a:ext>
              </a:extLst>
            </p:cNvPr>
            <p:cNvSpPr txBox="1"/>
            <p:nvPr/>
          </p:nvSpPr>
          <p:spPr>
            <a:xfrm>
              <a:off x="19641815" y="20401285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是</a:t>
              </a:r>
            </a:p>
          </p:txBody>
        </p:sp>
        <p:sp>
          <p:nvSpPr>
            <p:cNvPr id="133" name="文字方塊 132">
              <a:extLst>
                <a:ext uri="{FF2B5EF4-FFF2-40B4-BE49-F238E27FC236}">
                  <a16:creationId xmlns:a16="http://schemas.microsoft.com/office/drawing/2014/main" id="{CA505918-BDD8-4A89-89B1-45CFCFED6A2A}"/>
                </a:ext>
              </a:extLst>
            </p:cNvPr>
            <p:cNvSpPr txBox="1"/>
            <p:nvPr/>
          </p:nvSpPr>
          <p:spPr>
            <a:xfrm>
              <a:off x="21378703" y="1919843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否</a:t>
              </a:r>
            </a:p>
          </p:txBody>
        </p:sp>
        <p:sp>
          <p:nvSpPr>
            <p:cNvPr id="134" name="流程圖: 程序 133">
              <a:extLst>
                <a:ext uri="{FF2B5EF4-FFF2-40B4-BE49-F238E27FC236}">
                  <a16:creationId xmlns:a16="http://schemas.microsoft.com/office/drawing/2014/main" id="{19CB2A8B-7823-4210-B105-30FAB0D714E3}"/>
                </a:ext>
              </a:extLst>
            </p:cNvPr>
            <p:cNvSpPr/>
            <p:nvPr/>
          </p:nvSpPr>
          <p:spPr>
            <a:xfrm>
              <a:off x="18450201" y="20920261"/>
              <a:ext cx="3657080" cy="617442"/>
            </a:xfrm>
            <a:prstGeom prst="flowChartProcess">
              <a:avLst/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OLED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顯示</a:t>
              </a:r>
              <a:r>
                <a: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open system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5" name="流程圖: 程序 134">
              <a:extLst>
                <a:ext uri="{FF2B5EF4-FFF2-40B4-BE49-F238E27FC236}">
                  <a16:creationId xmlns:a16="http://schemas.microsoft.com/office/drawing/2014/main" id="{3601BD8B-A712-477A-9288-18F63122AF0F}"/>
                </a:ext>
              </a:extLst>
            </p:cNvPr>
            <p:cNvSpPr/>
            <p:nvPr/>
          </p:nvSpPr>
          <p:spPr>
            <a:xfrm>
              <a:off x="25745128" y="19457412"/>
              <a:ext cx="3760406" cy="807930"/>
            </a:xfrm>
            <a:prstGeom prst="flowChartProcess">
              <a:avLst/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OLED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顯示</a:t>
              </a:r>
              <a:r>
                <a: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close system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6" name="流程圖: 程序 135">
              <a:extLst>
                <a:ext uri="{FF2B5EF4-FFF2-40B4-BE49-F238E27FC236}">
                  <a16:creationId xmlns:a16="http://schemas.microsoft.com/office/drawing/2014/main" id="{E139064F-CC53-4FF7-B5C0-682711A57370}"/>
                </a:ext>
              </a:extLst>
            </p:cNvPr>
            <p:cNvSpPr/>
            <p:nvPr/>
          </p:nvSpPr>
          <p:spPr>
            <a:xfrm>
              <a:off x="25745128" y="20946205"/>
              <a:ext cx="3760406" cy="949758"/>
            </a:xfrm>
            <a:prstGeom prst="flowChartProcess">
              <a:avLst/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ws2812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燈條紅、藍、綠</a:t>
              </a:r>
              <a:endPara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數值設為</a:t>
              </a:r>
              <a:r>
                <a: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7" name="流程圖: 程序 136">
              <a:extLst>
                <a:ext uri="{FF2B5EF4-FFF2-40B4-BE49-F238E27FC236}">
                  <a16:creationId xmlns:a16="http://schemas.microsoft.com/office/drawing/2014/main" id="{FEB2DC4E-465E-433E-B18E-C2E9CE7102F2}"/>
                </a:ext>
              </a:extLst>
            </p:cNvPr>
            <p:cNvSpPr/>
            <p:nvPr/>
          </p:nvSpPr>
          <p:spPr>
            <a:xfrm>
              <a:off x="25750689" y="22576827"/>
              <a:ext cx="3754845" cy="926595"/>
            </a:xfrm>
            <a:prstGeom prst="flowChartProcess">
              <a:avLst/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數位腳位</a:t>
              </a:r>
              <a:r>
                <a: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13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輸出為低電位</a:t>
              </a:r>
            </a:p>
          </p:txBody>
        </p:sp>
        <p:sp>
          <p:nvSpPr>
            <p:cNvPr id="138" name="文字方塊 137">
              <a:extLst>
                <a:ext uri="{FF2B5EF4-FFF2-40B4-BE49-F238E27FC236}">
                  <a16:creationId xmlns:a16="http://schemas.microsoft.com/office/drawing/2014/main" id="{67A3C200-4FBB-49BC-AA20-D63264859A01}"/>
                </a:ext>
              </a:extLst>
            </p:cNvPr>
            <p:cNvSpPr txBox="1"/>
            <p:nvPr/>
          </p:nvSpPr>
          <p:spPr>
            <a:xfrm>
              <a:off x="18031939" y="2541003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是</a:t>
              </a:r>
            </a:p>
          </p:txBody>
        </p:sp>
        <p:sp>
          <p:nvSpPr>
            <p:cNvPr id="139" name="文字方塊 138">
              <a:extLst>
                <a:ext uri="{FF2B5EF4-FFF2-40B4-BE49-F238E27FC236}">
                  <a16:creationId xmlns:a16="http://schemas.microsoft.com/office/drawing/2014/main" id="{64E889DD-53BE-4BA1-8BBD-F610B6A3ABF1}"/>
                </a:ext>
              </a:extLst>
            </p:cNvPr>
            <p:cNvSpPr txBox="1"/>
            <p:nvPr/>
          </p:nvSpPr>
          <p:spPr>
            <a:xfrm>
              <a:off x="17107977" y="24072035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否</a:t>
              </a:r>
            </a:p>
          </p:txBody>
        </p:sp>
        <p:sp>
          <p:nvSpPr>
            <p:cNvPr id="140" name="文字方塊 139">
              <a:extLst>
                <a:ext uri="{FF2B5EF4-FFF2-40B4-BE49-F238E27FC236}">
                  <a16:creationId xmlns:a16="http://schemas.microsoft.com/office/drawing/2014/main" id="{031D92EB-88B8-4618-8D3A-5DDECEB01C96}"/>
                </a:ext>
              </a:extLst>
            </p:cNvPr>
            <p:cNvSpPr txBox="1"/>
            <p:nvPr/>
          </p:nvSpPr>
          <p:spPr>
            <a:xfrm>
              <a:off x="21373346" y="25472678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是</a:t>
              </a:r>
            </a:p>
          </p:txBody>
        </p:sp>
        <p:sp>
          <p:nvSpPr>
            <p:cNvPr id="141" name="文字方塊 140">
              <a:extLst>
                <a:ext uri="{FF2B5EF4-FFF2-40B4-BE49-F238E27FC236}">
                  <a16:creationId xmlns:a16="http://schemas.microsoft.com/office/drawing/2014/main" id="{516CAA36-0D99-4706-A718-2EE941759B65}"/>
                </a:ext>
              </a:extLst>
            </p:cNvPr>
            <p:cNvSpPr txBox="1"/>
            <p:nvPr/>
          </p:nvSpPr>
          <p:spPr>
            <a:xfrm>
              <a:off x="23369471" y="23999481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否</a:t>
              </a:r>
            </a:p>
          </p:txBody>
        </p:sp>
        <p:cxnSp>
          <p:nvCxnSpPr>
            <p:cNvPr id="142" name="直線單箭頭接點 141">
              <a:extLst>
                <a:ext uri="{FF2B5EF4-FFF2-40B4-BE49-F238E27FC236}">
                  <a16:creationId xmlns:a16="http://schemas.microsoft.com/office/drawing/2014/main" id="{184E86D6-744D-4492-83B4-742015487AA6}"/>
                </a:ext>
              </a:extLst>
            </p:cNvPr>
            <p:cNvCxnSpPr>
              <a:cxnSpLocks/>
              <a:stCxn id="121" idx="2"/>
              <a:endCxn id="122" idx="0"/>
            </p:cNvCxnSpPr>
            <p:nvPr/>
          </p:nvCxnSpPr>
          <p:spPr>
            <a:xfrm>
              <a:off x="20278742" y="17382348"/>
              <a:ext cx="0" cy="55592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單箭頭接點 142">
              <a:extLst>
                <a:ext uri="{FF2B5EF4-FFF2-40B4-BE49-F238E27FC236}">
                  <a16:creationId xmlns:a16="http://schemas.microsoft.com/office/drawing/2014/main" id="{9136979C-D5F8-402B-9FF1-F14F583632EB}"/>
                </a:ext>
              </a:extLst>
            </p:cNvPr>
            <p:cNvCxnSpPr>
              <a:cxnSpLocks/>
              <a:stCxn id="122" idx="2"/>
              <a:endCxn id="131" idx="0"/>
            </p:cNvCxnSpPr>
            <p:nvPr/>
          </p:nvCxnSpPr>
          <p:spPr>
            <a:xfrm>
              <a:off x="20278742" y="18730272"/>
              <a:ext cx="0" cy="55592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單箭頭接點 143">
              <a:extLst>
                <a:ext uri="{FF2B5EF4-FFF2-40B4-BE49-F238E27FC236}">
                  <a16:creationId xmlns:a16="http://schemas.microsoft.com/office/drawing/2014/main" id="{993D49E0-69BB-4BAA-A4BF-972D5F352EC8}"/>
                </a:ext>
              </a:extLst>
            </p:cNvPr>
            <p:cNvCxnSpPr>
              <a:cxnSpLocks/>
              <a:stCxn id="131" idx="2"/>
              <a:endCxn id="134" idx="0"/>
            </p:cNvCxnSpPr>
            <p:nvPr/>
          </p:nvCxnSpPr>
          <p:spPr>
            <a:xfrm flipH="1">
              <a:off x="20278741" y="20364338"/>
              <a:ext cx="1" cy="55592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單箭頭接點 144">
              <a:extLst>
                <a:ext uri="{FF2B5EF4-FFF2-40B4-BE49-F238E27FC236}">
                  <a16:creationId xmlns:a16="http://schemas.microsoft.com/office/drawing/2014/main" id="{6CB34916-38C7-4142-BD7A-2FB8ACF9752D}"/>
                </a:ext>
              </a:extLst>
            </p:cNvPr>
            <p:cNvCxnSpPr>
              <a:cxnSpLocks/>
              <a:endCxn id="124" idx="0"/>
            </p:cNvCxnSpPr>
            <p:nvPr/>
          </p:nvCxnSpPr>
          <p:spPr>
            <a:xfrm flipH="1">
              <a:off x="18735692" y="21537703"/>
              <a:ext cx="1570776" cy="55592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單箭頭接點 145">
              <a:extLst>
                <a:ext uri="{FF2B5EF4-FFF2-40B4-BE49-F238E27FC236}">
                  <a16:creationId xmlns:a16="http://schemas.microsoft.com/office/drawing/2014/main" id="{79FD4EF0-7511-4AE0-8067-99B587E395B2}"/>
                </a:ext>
              </a:extLst>
            </p:cNvPr>
            <p:cNvCxnSpPr>
              <a:cxnSpLocks/>
              <a:stCxn id="134" idx="2"/>
              <a:endCxn id="123" idx="0"/>
            </p:cNvCxnSpPr>
            <p:nvPr/>
          </p:nvCxnSpPr>
          <p:spPr>
            <a:xfrm>
              <a:off x="20278741" y="21537703"/>
              <a:ext cx="2026222" cy="55592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單箭頭接點 146">
              <a:extLst>
                <a:ext uri="{FF2B5EF4-FFF2-40B4-BE49-F238E27FC236}">
                  <a16:creationId xmlns:a16="http://schemas.microsoft.com/office/drawing/2014/main" id="{3B8285F9-89B5-4BFF-B2C3-0B7A641E7951}"/>
                </a:ext>
              </a:extLst>
            </p:cNvPr>
            <p:cNvCxnSpPr>
              <a:cxnSpLocks/>
              <a:stCxn id="124" idx="2"/>
              <a:endCxn id="126" idx="0"/>
            </p:cNvCxnSpPr>
            <p:nvPr/>
          </p:nvCxnSpPr>
          <p:spPr>
            <a:xfrm flipH="1">
              <a:off x="18735691" y="23582088"/>
              <a:ext cx="1" cy="55592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單箭頭接點 147">
              <a:extLst>
                <a:ext uri="{FF2B5EF4-FFF2-40B4-BE49-F238E27FC236}">
                  <a16:creationId xmlns:a16="http://schemas.microsoft.com/office/drawing/2014/main" id="{92503193-C829-447B-B295-C4E51D02A071}"/>
                </a:ext>
              </a:extLst>
            </p:cNvPr>
            <p:cNvCxnSpPr>
              <a:cxnSpLocks/>
              <a:stCxn id="126" idx="2"/>
              <a:endCxn id="129" idx="0"/>
            </p:cNvCxnSpPr>
            <p:nvPr/>
          </p:nvCxnSpPr>
          <p:spPr>
            <a:xfrm>
              <a:off x="18735691" y="25508206"/>
              <a:ext cx="1" cy="55592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單箭頭接點 148">
              <a:extLst>
                <a:ext uri="{FF2B5EF4-FFF2-40B4-BE49-F238E27FC236}">
                  <a16:creationId xmlns:a16="http://schemas.microsoft.com/office/drawing/2014/main" id="{27C5DFDE-E121-4466-97CF-03C820E227AE}"/>
                </a:ext>
              </a:extLst>
            </p:cNvPr>
            <p:cNvCxnSpPr>
              <a:cxnSpLocks/>
              <a:stCxn id="126" idx="1"/>
              <a:endCxn id="130" idx="3"/>
            </p:cNvCxnSpPr>
            <p:nvPr/>
          </p:nvCxnSpPr>
          <p:spPr>
            <a:xfrm flipH="1">
              <a:off x="16934146" y="24823109"/>
              <a:ext cx="563007" cy="640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單箭頭接點 149">
              <a:extLst>
                <a:ext uri="{FF2B5EF4-FFF2-40B4-BE49-F238E27FC236}">
                  <a16:creationId xmlns:a16="http://schemas.microsoft.com/office/drawing/2014/main" id="{896FFA1D-9A77-4720-8167-2E64CE58484E}"/>
                </a:ext>
              </a:extLst>
            </p:cNvPr>
            <p:cNvCxnSpPr>
              <a:cxnSpLocks/>
              <a:stCxn id="123" idx="2"/>
              <a:endCxn id="125" idx="0"/>
            </p:cNvCxnSpPr>
            <p:nvPr/>
          </p:nvCxnSpPr>
          <p:spPr>
            <a:xfrm>
              <a:off x="22304963" y="23582089"/>
              <a:ext cx="0" cy="478009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單箭頭接點 150">
              <a:extLst>
                <a:ext uri="{FF2B5EF4-FFF2-40B4-BE49-F238E27FC236}">
                  <a16:creationId xmlns:a16="http://schemas.microsoft.com/office/drawing/2014/main" id="{AFE1FDEB-6325-4EE5-9D7D-6032134817B6}"/>
                </a:ext>
              </a:extLst>
            </p:cNvPr>
            <p:cNvCxnSpPr>
              <a:cxnSpLocks/>
              <a:stCxn id="125" idx="2"/>
              <a:endCxn id="128" idx="0"/>
            </p:cNvCxnSpPr>
            <p:nvPr/>
          </p:nvCxnSpPr>
          <p:spPr>
            <a:xfrm flipH="1">
              <a:off x="22304962" y="25624404"/>
              <a:ext cx="1" cy="478009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單箭頭接點 151">
              <a:extLst>
                <a:ext uri="{FF2B5EF4-FFF2-40B4-BE49-F238E27FC236}">
                  <a16:creationId xmlns:a16="http://schemas.microsoft.com/office/drawing/2014/main" id="{1607F1D6-BE0F-4395-BCEA-356307F8A825}"/>
                </a:ext>
              </a:extLst>
            </p:cNvPr>
            <p:cNvCxnSpPr>
              <a:cxnSpLocks/>
              <a:stCxn id="125" idx="3"/>
              <a:endCxn id="127" idx="1"/>
            </p:cNvCxnSpPr>
            <p:nvPr/>
          </p:nvCxnSpPr>
          <p:spPr>
            <a:xfrm>
              <a:off x="23517256" y="24842251"/>
              <a:ext cx="330552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單箭頭接點 152">
              <a:extLst>
                <a:ext uri="{FF2B5EF4-FFF2-40B4-BE49-F238E27FC236}">
                  <a16:creationId xmlns:a16="http://schemas.microsoft.com/office/drawing/2014/main" id="{CD3009B1-C205-4E2E-9C5E-038C0CE70B88}"/>
                </a:ext>
              </a:extLst>
            </p:cNvPr>
            <p:cNvCxnSpPr>
              <a:cxnSpLocks/>
              <a:stCxn id="131" idx="3"/>
              <a:endCxn id="135" idx="1"/>
            </p:cNvCxnSpPr>
            <p:nvPr/>
          </p:nvCxnSpPr>
          <p:spPr>
            <a:xfrm>
              <a:off x="21463020" y="19825267"/>
              <a:ext cx="4282108" cy="361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單箭頭接點 153">
              <a:extLst>
                <a:ext uri="{FF2B5EF4-FFF2-40B4-BE49-F238E27FC236}">
                  <a16:creationId xmlns:a16="http://schemas.microsoft.com/office/drawing/2014/main" id="{62C29CB8-504C-4315-B2D5-2F0BB186ACD0}"/>
                </a:ext>
              </a:extLst>
            </p:cNvPr>
            <p:cNvCxnSpPr>
              <a:cxnSpLocks/>
              <a:stCxn id="135" idx="2"/>
              <a:endCxn id="136" idx="0"/>
            </p:cNvCxnSpPr>
            <p:nvPr/>
          </p:nvCxnSpPr>
          <p:spPr>
            <a:xfrm>
              <a:off x="27625331" y="20265342"/>
              <a:ext cx="0" cy="68086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線單箭頭接點 154">
              <a:extLst>
                <a:ext uri="{FF2B5EF4-FFF2-40B4-BE49-F238E27FC236}">
                  <a16:creationId xmlns:a16="http://schemas.microsoft.com/office/drawing/2014/main" id="{F9664DEC-BF49-4F31-B7C1-52D588DA1736}"/>
                </a:ext>
              </a:extLst>
            </p:cNvPr>
            <p:cNvCxnSpPr>
              <a:cxnSpLocks/>
              <a:stCxn id="136" idx="2"/>
              <a:endCxn id="137" idx="0"/>
            </p:cNvCxnSpPr>
            <p:nvPr/>
          </p:nvCxnSpPr>
          <p:spPr>
            <a:xfrm>
              <a:off x="27625331" y="21895963"/>
              <a:ext cx="2781" cy="68086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接點: 肘形 183">
              <a:extLst>
                <a:ext uri="{FF2B5EF4-FFF2-40B4-BE49-F238E27FC236}">
                  <a16:creationId xmlns:a16="http://schemas.microsoft.com/office/drawing/2014/main" id="{6D594A83-333F-4331-BFE8-E40FE8DC2C2E}"/>
                </a:ext>
              </a:extLst>
            </p:cNvPr>
            <p:cNvCxnSpPr>
              <a:stCxn id="129" idx="2"/>
              <a:endCxn id="124" idx="1"/>
            </p:cNvCxnSpPr>
            <p:nvPr/>
          </p:nvCxnSpPr>
          <p:spPr>
            <a:xfrm rot="5400000" flipH="1">
              <a:off x="15897746" y="24198001"/>
              <a:ext cx="4198090" cy="1477802"/>
            </a:xfrm>
            <a:prstGeom prst="bentConnector4">
              <a:avLst>
                <a:gd name="adj1" fmla="val -13051"/>
                <a:gd name="adj2" fmla="val 195024"/>
              </a:avLst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接點: 肘形 276">
              <a:extLst>
                <a:ext uri="{FF2B5EF4-FFF2-40B4-BE49-F238E27FC236}">
                  <a16:creationId xmlns:a16="http://schemas.microsoft.com/office/drawing/2014/main" id="{9E5DF100-7984-40C2-A94E-465EE290655B}"/>
                </a:ext>
              </a:extLst>
            </p:cNvPr>
            <p:cNvCxnSpPr>
              <a:cxnSpLocks/>
              <a:stCxn id="128" idx="2"/>
              <a:endCxn id="123" idx="3"/>
            </p:cNvCxnSpPr>
            <p:nvPr/>
          </p:nvCxnSpPr>
          <p:spPr>
            <a:xfrm rot="5400000" flipH="1" flipV="1">
              <a:off x="20875509" y="24267311"/>
              <a:ext cx="4198089" cy="1339184"/>
            </a:xfrm>
            <a:prstGeom prst="bentConnector4">
              <a:avLst>
                <a:gd name="adj1" fmla="val -5445"/>
                <a:gd name="adj2" fmla="val 222577"/>
              </a:avLst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接點 157">
              <a:extLst>
                <a:ext uri="{FF2B5EF4-FFF2-40B4-BE49-F238E27FC236}">
                  <a16:creationId xmlns:a16="http://schemas.microsoft.com/office/drawing/2014/main" id="{E9CF2C17-1DCB-42A2-85AD-95F96ACE39C4}"/>
                </a:ext>
              </a:extLst>
            </p:cNvPr>
            <p:cNvCxnSpPr>
              <a:cxnSpLocks/>
            </p:cNvCxnSpPr>
            <p:nvPr/>
          </p:nvCxnSpPr>
          <p:spPr>
            <a:xfrm>
              <a:off x="23861914" y="27279600"/>
              <a:ext cx="0" cy="9906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接點: 肘形 263">
              <a:extLst>
                <a:ext uri="{FF2B5EF4-FFF2-40B4-BE49-F238E27FC236}">
                  <a16:creationId xmlns:a16="http://schemas.microsoft.com/office/drawing/2014/main" id="{438B57CD-BD82-496E-9185-2AD1EF8CDF3D}"/>
                </a:ext>
              </a:extLst>
            </p:cNvPr>
            <p:cNvCxnSpPr>
              <a:stCxn id="137" idx="2"/>
              <a:endCxn id="122" idx="1"/>
            </p:cNvCxnSpPr>
            <p:nvPr/>
          </p:nvCxnSpPr>
          <p:spPr>
            <a:xfrm rot="5400000" flipH="1">
              <a:off x="20503052" y="16378362"/>
              <a:ext cx="5169150" cy="9080971"/>
            </a:xfrm>
            <a:prstGeom prst="bentConnector4">
              <a:avLst>
                <a:gd name="adj1" fmla="val -92589"/>
                <a:gd name="adj2" fmla="val 134324"/>
              </a:avLst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線接點 159">
              <a:extLst>
                <a:ext uri="{FF2B5EF4-FFF2-40B4-BE49-F238E27FC236}">
                  <a16:creationId xmlns:a16="http://schemas.microsoft.com/office/drawing/2014/main" id="{E8FB160A-F221-43C3-9E2F-2FC097E137C3}"/>
                </a:ext>
              </a:extLst>
            </p:cNvPr>
            <p:cNvCxnSpPr>
              <a:cxnSpLocks/>
            </p:cNvCxnSpPr>
            <p:nvPr/>
          </p:nvCxnSpPr>
          <p:spPr>
            <a:xfrm>
              <a:off x="17323377" y="27559000"/>
              <a:ext cx="0" cy="7112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3830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2143</TotalTime>
  <Words>598</Words>
  <Application>Microsoft Office PowerPoint</Application>
  <PresentationFormat>自訂</PresentationFormat>
  <Paragraphs>111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微軟正黑體</vt:lpstr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70</cp:revision>
  <dcterms:created xsi:type="dcterms:W3CDTF">2020-09-11T09:15:44Z</dcterms:created>
  <dcterms:modified xsi:type="dcterms:W3CDTF">2023-10-06T02:15:22Z</dcterms:modified>
</cp:coreProperties>
</file>