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15" r:id="rId5"/>
    <p:sldId id="298" r:id="rId6"/>
    <p:sldId id="322" r:id="rId7"/>
    <p:sldId id="331" r:id="rId8"/>
    <p:sldId id="316" r:id="rId9"/>
    <p:sldId id="317" r:id="rId10"/>
    <p:sldId id="328" r:id="rId11"/>
    <p:sldId id="268" r:id="rId12"/>
    <p:sldId id="330" r:id="rId13"/>
    <p:sldId id="323" r:id="rId14"/>
    <p:sldId id="329" r:id="rId1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FCCCC"/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86" d="100"/>
          <a:sy n="86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25888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■程式流程圖 □演算法步驟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95005"/>
            <a:ext cx="7941568" cy="3729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５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８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大綱</a:t>
            </a:r>
            <a:endParaRPr lang="en-US" altLang="zh-TW" strike="dblStrike" dirty="0"/>
          </a:p>
        </p:txBody>
      </p:sp>
    </p:spTree>
    <p:extLst>
      <p:ext uri="{BB962C8B-B14F-4D97-AF65-F5344CB8AC3E}">
        <p14:creationId xmlns:p14="http://schemas.microsoft.com/office/powerpoint/2010/main" val="324196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95249"/>
              </p:ext>
            </p:extLst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86673"/>
              </p:ext>
            </p:extLst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15848"/>
              </p:ext>
            </p:extLst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8050"/>
              </p:ext>
            </p:extLst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空格填充、空白繪圖皆可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程式流程圖</a:t>
            </a:r>
            <a:r>
              <a:rPr lang="en-US" altLang="zh-TW" dirty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程式流程圖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程式流程圖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13655</TotalTime>
  <Words>676</Words>
  <Application>Microsoft Office PowerPoint</Application>
  <PresentationFormat>如螢幕大小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Microsoft JhengHei</vt:lpstr>
      <vt:lpstr>Microsoft JhengHei</vt:lpstr>
      <vt:lpstr>新細明體</vt:lpstr>
      <vt:lpstr>標楷體</vt:lpstr>
      <vt:lpstr>Calibri</vt:lpstr>
      <vt:lpstr>Century Schoolbook</vt:lpstr>
      <vt:lpstr>Wingdings</vt:lpstr>
      <vt:lpstr>Wingdings 2</vt:lpstr>
      <vt:lpstr>壁窗</vt:lpstr>
      <vt:lpstr>PowerPoint 簡報</vt:lpstr>
      <vt:lpstr>大綱</vt:lpstr>
      <vt:lpstr>PowerPoint 簡報</vt:lpstr>
      <vt:lpstr>PowerPoint 簡報</vt:lpstr>
      <vt:lpstr>情境任務</vt:lpstr>
      <vt:lpstr>情境流程圖 vs 程式流程圖(學生用)</vt:lpstr>
      <vt:lpstr>情境流程圖 vs 程式流程圖(教師用)</vt:lpstr>
      <vt:lpstr>程式流程圖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B0558 李怡君</cp:lastModifiedBy>
  <cp:revision>396</cp:revision>
  <cp:lastPrinted>2021-08-26T03:48:47Z</cp:lastPrinted>
  <dcterms:created xsi:type="dcterms:W3CDTF">2019-09-08T02:03:55Z</dcterms:created>
  <dcterms:modified xsi:type="dcterms:W3CDTF">2021-09-15T01:43:08Z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