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5" r:id="rId2"/>
    <p:sldId id="320" r:id="rId3"/>
    <p:sldId id="322" r:id="rId4"/>
    <p:sldId id="331" r:id="rId5"/>
    <p:sldId id="316" r:id="rId6"/>
    <p:sldId id="317" r:id="rId7"/>
    <p:sldId id="328" r:id="rId8"/>
    <p:sldId id="268" r:id="rId9"/>
    <p:sldId id="330" r:id="rId10"/>
    <p:sldId id="323" r:id="rId11"/>
    <p:sldId id="329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8" autoAdjust="0"/>
    <p:restoredTop sz="94274" autoAdjust="0"/>
  </p:normalViewPr>
  <p:slideViewPr>
    <p:cSldViewPr>
      <p:cViewPr varScale="1">
        <p:scale>
          <a:sx n="70" d="100"/>
          <a:sy n="70" d="100"/>
        </p:scale>
        <p:origin x="10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2022/3/22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6" name="Picture 2" descr="C:\Users\user\Desktop\微課程公版 111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39552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□程式流程圖 ■演算法步驟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6" name="Picture 2" descr="C:\Users\user\Desktop\微課程公版 1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381328"/>
            <a:ext cx="8784975" cy="3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延伸自主學習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5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24744"/>
            <a:ext cx="79415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 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endParaRPr lang="zh-TW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8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7" name="文字方塊 6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情境任務</a:t>
            </a:r>
            <a:endParaRPr lang="en-US" altLang="zh-TW" strike="dblStrike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1216" y="979405"/>
            <a:ext cx="7941568" cy="4566808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(1)</a:t>
            </a:r>
            <a:r>
              <a:rPr lang="zh-TW" altLang="en-US" b="1" dirty="0"/>
              <a:t>情境主題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(2)</a:t>
            </a:r>
            <a:r>
              <a:rPr lang="zh-TW" altLang="en-US" b="1" dirty="0"/>
              <a:t>情境問題</a:t>
            </a:r>
            <a:r>
              <a:rPr lang="zh-TW" altLang="en-US" dirty="0">
                <a:latin typeface="+mn-ea"/>
                <a:ea typeface="+mn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以問句呈現情境問題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</a:rPr>
              <a:t>？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(3)</a:t>
            </a:r>
            <a:r>
              <a:rPr lang="zh-TW" altLang="en-US" b="1" dirty="0"/>
              <a:t>情境說明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dirty="0"/>
              <a:t>​</a:t>
            </a:r>
          </a:p>
          <a:p>
            <a:pPr marL="360363" indent="-360363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4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CN" altLang="en-US" b="1" dirty="0"/>
              <a:t>情境分析</a:t>
            </a:r>
            <a:r>
              <a:rPr lang="zh-TW" altLang="en-US" b="1" dirty="0">
                <a:latin typeface="+mj-ea"/>
              </a:rPr>
              <a:t>：</a:t>
            </a:r>
            <a:r>
              <a:rPr lang="zh-TW" altLang="en-US" b="1" dirty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dirty="0">
                <a:solidFill>
                  <a:srgbClr val="000000"/>
                </a:solidFill>
              </a:rPr>
              <a:t>​</a:t>
            </a:r>
            <a:endParaRPr lang="en-US" altLang="zh-TW" dirty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3042676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zh-TW" b="1" dirty="0"/>
              <a:t>演算法步驟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zh-TW" dirty="0"/>
              <a:t>演算法步驟</a:t>
            </a:r>
            <a:r>
              <a:rPr lang="en-US" altLang="zh-TW" dirty="0"/>
              <a:t>(</a:t>
            </a:r>
            <a:r>
              <a:rPr lang="zh-TW" altLang="en-US" dirty="0"/>
              <a:t>學生用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1872208" cy="41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en-US" b="1" dirty="0">
                <a:solidFill>
                  <a:schemeClr val="accent1"/>
                </a:solidFill>
              </a:rPr>
              <a:t> </a:t>
            </a:r>
            <a:r>
              <a:rPr lang="zh-TW" altLang="zh-TW" b="1" dirty="0"/>
              <a:t>演算法步驟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</a:t>
            </a:r>
            <a:r>
              <a:rPr lang="zh-TW" altLang="zh-TW" dirty="0"/>
              <a:t>演算法步驟</a:t>
            </a:r>
            <a:r>
              <a:rPr lang="en-US" altLang="zh-TW" dirty="0"/>
              <a:t>(</a:t>
            </a:r>
            <a:r>
              <a:rPr lang="zh-TW" altLang="en-US" dirty="0"/>
              <a:t>教師用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zh-TW" dirty="0"/>
              <a:t>演算法步驟</a:t>
            </a:r>
            <a:r>
              <a:rPr lang="zh-TW" altLang="en-US" dirty="0"/>
              <a:t>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/>
              <a:t>堆疊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endParaRPr kumimoji="1"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進階練習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6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5639</TotalTime>
  <Words>539</Words>
  <Application>Microsoft Office PowerPoint</Application>
  <PresentationFormat>如螢幕大小 (4:3)</PresentationFormat>
  <Paragraphs>134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情境任務</vt:lpstr>
      <vt:lpstr>情境流程圖 vs演算法步驟(學生用)</vt:lpstr>
      <vt:lpstr>情境流程圖 vs 演算法步驟(教師用)</vt:lpstr>
      <vt:lpstr>演算法步驟 vs 積木程式堆疊</vt:lpstr>
      <vt:lpstr>進階練習(選用)</vt:lpstr>
      <vt:lpstr>延伸自主學習(選用)</vt:lpstr>
      <vt:lpstr>評量(選用)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user</cp:lastModifiedBy>
  <cp:revision>314</cp:revision>
  <cp:lastPrinted>2019-09-26T17:20:02Z</cp:lastPrinted>
  <dcterms:created xsi:type="dcterms:W3CDTF">2019-09-08T02:03:55Z</dcterms:created>
  <dcterms:modified xsi:type="dcterms:W3CDTF">2022-03-22T02:07:27Z</dcterms:modified>
</cp:coreProperties>
</file>