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5" r:id="rId2"/>
    <p:sldId id="320" r:id="rId3"/>
    <p:sldId id="322" r:id="rId4"/>
    <p:sldId id="331" r:id="rId5"/>
    <p:sldId id="316" r:id="rId6"/>
    <p:sldId id="317" r:id="rId7"/>
    <p:sldId id="328" r:id="rId8"/>
    <p:sldId id="268" r:id="rId9"/>
    <p:sldId id="330" r:id="rId10"/>
    <p:sldId id="323" r:id="rId11"/>
    <p:sldId id="329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8" autoAdjust="0"/>
    <p:restoredTop sz="94274" autoAdjust="0"/>
  </p:normalViewPr>
  <p:slideViewPr>
    <p:cSldViewPr>
      <p:cViewPr varScale="1">
        <p:scale>
          <a:sx n="80" d="100"/>
          <a:sy n="80" d="100"/>
        </p:scale>
        <p:origin x="114" y="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39552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□程式流程圖 ■演算法步驟</a:t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endParaRPr lang="zh-TW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848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en-US" b="1" dirty="0">
                <a:solidFill>
                  <a:schemeClr val="accent1"/>
                </a:solidFill>
              </a:rPr>
              <a:t> 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zh-TW" dirty="0"/>
              <a:t>演算法步驟</a:t>
            </a:r>
            <a:r>
              <a:rPr lang="zh-TW" altLang="en-US" dirty="0"/>
              <a:t>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endParaRPr kumimoji="1"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5623</TotalTime>
  <Words>661</Words>
  <Application>Microsoft Office PowerPoint</Application>
  <PresentationFormat>如螢幕大小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微軟正黑體</vt:lpstr>
      <vt:lpstr>微軟正黑體</vt:lpstr>
      <vt:lpstr>新細明體</vt:lpstr>
      <vt:lpstr>標楷體</vt:lpstr>
      <vt:lpstr>Calibri</vt:lpstr>
      <vt:lpstr>Century Schoolbook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情境任務</vt:lpstr>
      <vt:lpstr>情境流程圖 vs演算法步驟(學生用)</vt:lpstr>
      <vt:lpstr>情境流程圖 vs 演算法步驟(教師用)</vt:lpstr>
      <vt:lpstr>演算法步驟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吳珮菱</cp:lastModifiedBy>
  <cp:revision>313</cp:revision>
  <cp:lastPrinted>2019-09-26T17:20:02Z</cp:lastPrinted>
  <dcterms:created xsi:type="dcterms:W3CDTF">2019-09-08T02:03:55Z</dcterms:created>
  <dcterms:modified xsi:type="dcterms:W3CDTF">2021-09-10T08:57:00Z</dcterms:modified>
</cp:coreProperties>
</file>