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8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9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6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7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DEDE-102D-9C4D-AEBE-10CD757028E6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DEDE-102D-9C4D-AEBE-10CD757028E6}" type="datetimeFigureOut">
              <a:rPr lang="en-US" smtClean="0"/>
              <a:t>16/11/13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810C-097A-6348-A239-4B2CD39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5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6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8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1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3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7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NKNU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HERMANN LIN</dc:creator>
  <cp:lastModifiedBy>HERMANN LIN</cp:lastModifiedBy>
  <cp:revision>2</cp:revision>
  <dcterms:created xsi:type="dcterms:W3CDTF">2016-11-13T06:17:42Z</dcterms:created>
  <dcterms:modified xsi:type="dcterms:W3CDTF">2016-11-14T13:07:43Z</dcterms:modified>
</cp:coreProperties>
</file>